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356" r:id="rId2"/>
    <p:sldId id="259" r:id="rId3"/>
    <p:sldId id="441" r:id="rId4"/>
    <p:sldId id="442" r:id="rId5"/>
    <p:sldId id="443" r:id="rId6"/>
    <p:sldId id="444" r:id="rId7"/>
    <p:sldId id="445" r:id="rId8"/>
    <p:sldId id="447" r:id="rId9"/>
    <p:sldId id="438" r:id="rId10"/>
    <p:sldId id="439" r:id="rId11"/>
    <p:sldId id="440" r:id="rId12"/>
    <p:sldId id="429" r:id="rId13"/>
    <p:sldId id="419" r:id="rId14"/>
    <p:sldId id="431" r:id="rId15"/>
    <p:sldId id="424" r:id="rId16"/>
    <p:sldId id="433" r:id="rId17"/>
    <p:sldId id="335" r:id="rId18"/>
    <p:sldId id="336" r:id="rId19"/>
    <p:sldId id="435" r:id="rId20"/>
    <p:sldId id="437" r:id="rId21"/>
    <p:sldId id="350" r:id="rId22"/>
    <p:sldId id="347" r:id="rId23"/>
    <p:sldId id="352" r:id="rId24"/>
  </p:sldIdLst>
  <p:sldSz cx="9144000" cy="5143500" type="screen16x9"/>
  <p:notesSz cx="9144000" cy="6858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33CC"/>
    <a:srgbClr val="39373A"/>
    <a:srgbClr val="003366"/>
    <a:srgbClr val="2CBA0A"/>
    <a:srgbClr val="43F319"/>
    <a:srgbClr val="5ECD0F"/>
    <a:srgbClr val="5AD00A"/>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3" d="100"/>
          <a:sy n="93" d="100"/>
        </p:scale>
        <p:origin x="-414" y="-90"/>
      </p:cViewPr>
      <p:guideLst>
        <p:guide orient="horz" pos="1393"/>
        <p:guide pos="2290"/>
      </p:guideLst>
    </p:cSldViewPr>
  </p:slideViewPr>
  <p:notesTextViewPr>
    <p:cViewPr>
      <p:scale>
        <a:sx n="1" d="1"/>
        <a:sy n="1" d="1"/>
      </p:scale>
      <p:origin x="0" y="0"/>
    </p:cViewPr>
  </p:notesTextViewPr>
  <p:notesViewPr>
    <p:cSldViewPr>
      <p:cViewPr varScale="1">
        <p:scale>
          <a:sx n="71" d="100"/>
          <a:sy n="71" d="100"/>
        </p:scale>
        <p:origin x="-2058" y="-102"/>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42084EC4-9986-42BD-AF2C-C86955FD1266}" type="datetimeFigureOut">
              <a:rPr lang="zh-CN" altLang="en-US"/>
              <a:pPr>
                <a:defRPr/>
              </a:pPr>
              <a:t>2015/1/4</a:t>
            </a:fld>
            <a:endParaRPr lang="zh-CN" altLang="en-US"/>
          </a:p>
        </p:txBody>
      </p:sp>
      <p:sp>
        <p:nvSpPr>
          <p:cNvPr id="4" name="页脚占位符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C2A554FD-6826-44A7-9591-28E46DF663E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E3435704-DC1B-41DF-9375-676D6A63BFFA}" type="datetimeFigureOut">
              <a:rPr lang="zh-CN" altLang="en-US"/>
              <a:pPr>
                <a:defRPr/>
              </a:pPr>
              <a:t>2015/1/4</a:t>
            </a:fld>
            <a:endParaRPr lang="zh-CN" altLang="en-US"/>
          </a:p>
        </p:txBody>
      </p:sp>
      <p:sp>
        <p:nvSpPr>
          <p:cNvPr id="4" name="幻灯片图像占位符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F2AB1099-F04D-47C0-BDFC-C8B4C0E0720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noTextEdit="1"/>
          </p:cNvSpPr>
          <p:nvPr>
            <p:ph type="sldImg"/>
          </p:nvPr>
        </p:nvSpPr>
        <p:spPr bwMode="auto">
          <a:noFill/>
          <a:ln>
            <a:solidFill>
              <a:srgbClr val="000000"/>
            </a:solidFill>
            <a:miter lim="800000"/>
            <a:headEnd/>
            <a:tailEnd/>
          </a:ln>
        </p:spPr>
      </p:sp>
      <p:sp>
        <p:nvSpPr>
          <p:cNvPr id="163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smtClean="0"/>
          </a:p>
        </p:txBody>
      </p:sp>
      <p:sp>
        <p:nvSpPr>
          <p:cNvPr id="4" name="灯片编号占位符 3"/>
          <p:cNvSpPr txBox="1">
            <a:spLocks noGrp="1"/>
          </p:cNvSpPr>
          <p:nvPr/>
        </p:nvSpPr>
        <p:spPr>
          <a:xfrm>
            <a:off x="5180013" y="6513513"/>
            <a:ext cx="3962400" cy="342900"/>
          </a:xfrm>
          <a:prstGeom prst="rect">
            <a:avLst/>
          </a:prstGeom>
          <a:noFill/>
        </p:spPr>
        <p:txBody>
          <a:bodyPr anchor="b"/>
          <a:lstStyle/>
          <a:p>
            <a:pPr algn="r" fontAlgn="auto">
              <a:spcBef>
                <a:spcPts val="0"/>
              </a:spcBef>
              <a:spcAft>
                <a:spcPts val="0"/>
              </a:spcAft>
              <a:defRPr/>
            </a:pPr>
            <a:fld id="{462C68AA-6774-4305-B2DD-C9E366760E09}" type="slidenum">
              <a:rPr lang="zh-CN" altLang="en-US" sz="1200">
                <a:latin typeface="+mn-lt"/>
                <a:ea typeface="+mn-ea"/>
              </a:rPr>
              <a:pPr algn="r" fontAlgn="auto">
                <a:spcBef>
                  <a:spcPts val="0"/>
                </a:spcBef>
                <a:spcAft>
                  <a:spcPts val="0"/>
                </a:spcAft>
                <a:defRPr/>
              </a:pPr>
              <a:t>9</a:t>
            </a:fld>
            <a:endParaRPr lang="zh-CN" altLang="en-US" sz="1200">
              <a:latin typeface="+mn-lt"/>
              <a:ea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noFill/>
          <a:ln>
            <a:solidFill>
              <a:srgbClr val="000000"/>
            </a:solidFill>
            <a:miter lim="800000"/>
            <a:headEnd/>
            <a:tailEnd/>
          </a:ln>
        </p:spPr>
      </p:sp>
      <p:sp>
        <p:nvSpPr>
          <p:cNvPr id="286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CN" b="1" smtClean="0">
                <a:latin typeface="Times New Roman" pitchFamily="18" charset="0"/>
                <a:cs typeface="Times New Roman" pitchFamily="18" charset="0"/>
              </a:rPr>
              <a:t>Cultural differences  between China and America ? </a:t>
            </a:r>
            <a:endParaRPr lang="zh-CN" altLang="en-US" smtClean="0"/>
          </a:p>
        </p:txBody>
      </p:sp>
      <p:sp>
        <p:nvSpPr>
          <p:cNvPr id="2969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DA1AC15-CEA7-48BE-9985-62A14D63D5C6}" type="slidenum">
              <a:rPr lang="zh-CN" altLang="en-US"/>
              <a:pPr fontAlgn="base">
                <a:spcBef>
                  <a:spcPct val="0"/>
                </a:spcBef>
                <a:spcAft>
                  <a:spcPct val="0"/>
                </a:spcAft>
                <a:defRPr/>
              </a:pPr>
              <a:t>20</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useBgFill="1">
        <p:nvSpPr>
          <p:cNvPr id="2" name="矩形 2"/>
          <p:cNvSpPr/>
          <p:nvPr userDrawn="1"/>
        </p:nvSpPr>
        <p:spPr>
          <a:xfrm>
            <a:off x="6350" y="9525"/>
            <a:ext cx="9144000" cy="54006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useBgFill="1">
        <p:nvSpPr>
          <p:cNvPr id="2" name="矩形 2"/>
          <p:cNvSpPr/>
          <p:nvPr userDrawn="1"/>
        </p:nvSpPr>
        <p:spPr>
          <a:xfrm>
            <a:off x="0" y="-20638"/>
            <a:ext cx="9144000" cy="5399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2" name="椭圆 10"/>
          <p:cNvSpPr/>
          <p:nvPr userDrawn="1"/>
        </p:nvSpPr>
        <p:spPr>
          <a:xfrm>
            <a:off x="6702425" y="3022600"/>
            <a:ext cx="1900238" cy="190182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椭圆 5"/>
          <p:cNvSpPr/>
          <p:nvPr userDrawn="1"/>
        </p:nvSpPr>
        <p:spPr>
          <a:xfrm>
            <a:off x="6702425" y="3022600"/>
            <a:ext cx="1900238" cy="1901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TextBox 11"/>
          <p:cNvSpPr txBox="1"/>
          <p:nvPr userDrawn="1"/>
        </p:nvSpPr>
        <p:spPr>
          <a:xfrm>
            <a:off x="6896100" y="3700463"/>
            <a:ext cx="1512888" cy="522287"/>
          </a:xfrm>
          <a:prstGeom prst="rect">
            <a:avLst/>
          </a:prstGeom>
          <a:noFill/>
        </p:spPr>
        <p:txBody>
          <a:bodyPr>
            <a:spAutoFit/>
          </a:bodyPr>
          <a:lstStyle/>
          <a:p>
            <a:pPr>
              <a:defRPr/>
            </a:pPr>
            <a:r>
              <a:rPr lang="en-US" altLang="zh-CN" sz="2800" b="1">
                <a:solidFill>
                  <a:schemeClr val="bg1"/>
                </a:solidFill>
                <a:effectLst>
                  <a:outerShdw blurRad="38100" dist="38100" dir="2700000" algn="tl">
                    <a:srgbClr val="C0C0C0"/>
                  </a:outerShdw>
                </a:effectLst>
                <a:latin typeface="FrankRuehl" pitchFamily="34" charset="-79"/>
                <a:ea typeface="Adobe Gothic Std B"/>
                <a:cs typeface="FrankRuehl" pitchFamily="34" charset="-79"/>
              </a:rPr>
              <a:t>Contents</a:t>
            </a:r>
            <a:endParaRPr lang="zh-CN" altLang="en-US" sz="2800" b="1">
              <a:solidFill>
                <a:schemeClr val="bg1"/>
              </a:solidFill>
              <a:effectLst>
                <a:outerShdw blurRad="38100" dist="38100" dir="2700000" algn="tl">
                  <a:srgbClr val="C0C0C0"/>
                </a:outerShdw>
              </a:effectLst>
              <a:latin typeface="FrankRuehl" pitchFamily="34" charset="-79"/>
              <a:ea typeface="Adobe Gothic Std B"/>
              <a:cs typeface="FrankRuehl" pitchFamily="34" charset="-79"/>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grpId="0" nodeType="clickEffect">
                                  <p:stCondLst>
                                    <p:cond delay="0"/>
                                  </p:stCondLst>
                                  <p:childTnLst>
                                    <p:animMotion origin="layout" path="M 0.11892 0.00586 L 0.00434 0.00339 " pathEditMode="relative" rAng="0" ptsTypes="AA">
                                      <p:cBhvr>
                                        <p:cTn id="15" dur="2000" fill="hold"/>
                                        <p:tgtEl>
                                          <p:spTgt spid="4"/>
                                        </p:tgtEl>
                                        <p:attrNameLst>
                                          <p:attrName>ppt_x</p:attrName>
                                          <p:attrName>ppt_y</p:attrName>
                                        </p:attrNameLst>
                                      </p:cBhvr>
                                      <p:rCtr x="-5729" y="-123"/>
                                    </p:animMotion>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1"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57" r:id="rId4"/>
    <p:sldLayoutId id="2147483656" r:id="rId5"/>
    <p:sldLayoutId id="2147483655" r:id="rId6"/>
    <p:sldLayoutId id="2147483654" r:id="rId7"/>
    <p:sldLayoutId id="2147483653" r:id="rId8"/>
    <p:sldLayoutId id="2147483652" r:id="rId9"/>
  </p:sldLayoutIdLst>
  <p:transition spd="slow">
    <p:wipe dir="r"/>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313" y="1173163"/>
            <a:ext cx="8715375" cy="1374775"/>
          </a:xfrm>
          <a:prstGeom prst="rect">
            <a:avLst/>
          </a:prstGeom>
          <a:noFill/>
        </p:spPr>
        <p:txBody>
          <a:bodyPr>
            <a:spAutoFit/>
          </a:bodyPr>
          <a:lstStyle/>
          <a:p>
            <a:pPr algn="ctr" fontAlgn="auto">
              <a:lnSpc>
                <a:spcPts val="5000"/>
              </a:lnSpc>
              <a:spcBef>
                <a:spcPts val="0"/>
              </a:spcBef>
              <a:spcAft>
                <a:spcPts val="0"/>
              </a:spcAft>
              <a:defRPr/>
            </a:pPr>
            <a:r>
              <a:rPr lang="en-US" altLang="zh-CN" sz="4800" b="1" dirty="0">
                <a:latin typeface="华文隶书" panose="02010800040101010101" pitchFamily="2" charset="-122"/>
                <a:ea typeface="华文隶书" panose="02010800040101010101" pitchFamily="2" charset="-122"/>
              </a:rPr>
              <a:t> </a:t>
            </a:r>
            <a:r>
              <a:rPr lang="en-US" altLang="zh-CN" sz="4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Unit 15</a:t>
            </a:r>
          </a:p>
          <a:p>
            <a:pPr algn="ctr" fontAlgn="auto">
              <a:lnSpc>
                <a:spcPts val="5000"/>
              </a:lnSpc>
              <a:spcBef>
                <a:spcPts val="0"/>
              </a:spcBef>
              <a:spcAft>
                <a:spcPts val="0"/>
              </a:spcAft>
              <a:defRPr/>
            </a:pPr>
            <a:r>
              <a:rPr lang="en-US" altLang="zh-CN" sz="4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Text A  Obama’s Victory Speech</a:t>
            </a:r>
          </a:p>
        </p:txBody>
      </p:sp>
      <p:sp>
        <p:nvSpPr>
          <p:cNvPr id="13314" name="TextBox 2"/>
          <p:cNvSpPr txBox="1">
            <a:spLocks noChangeArrowheads="1"/>
          </p:cNvSpPr>
          <p:nvPr/>
        </p:nvSpPr>
        <p:spPr bwMode="auto">
          <a:xfrm>
            <a:off x="2214563" y="3714750"/>
            <a:ext cx="5010150" cy="733425"/>
          </a:xfrm>
          <a:prstGeom prst="rect">
            <a:avLst/>
          </a:prstGeom>
          <a:noFill/>
          <a:ln w="9525">
            <a:noFill/>
            <a:miter lim="800000"/>
            <a:headEnd/>
            <a:tailEnd/>
          </a:ln>
        </p:spPr>
        <p:txBody>
          <a:bodyPr>
            <a:spAutoFit/>
          </a:bodyPr>
          <a:lstStyle/>
          <a:p>
            <a:pPr>
              <a:lnSpc>
                <a:spcPts val="2500"/>
              </a:lnSpc>
            </a:pPr>
            <a:r>
              <a:rPr lang="en-US" altLang="zh-CN" b="1" i="1">
                <a:latin typeface="Times New Roman" pitchFamily="18" charset="0"/>
                <a:ea typeface="华文新魏"/>
                <a:cs typeface="Times New Roman" pitchFamily="18" charset="0"/>
              </a:rPr>
              <a:t>Contemporary College English (Book 2)</a:t>
            </a:r>
          </a:p>
          <a:p>
            <a:pPr>
              <a:lnSpc>
                <a:spcPts val="2500"/>
              </a:lnSpc>
            </a:pPr>
            <a:r>
              <a:rPr lang="en-US" altLang="zh-CN" b="1" i="1">
                <a:latin typeface="Times New Roman" pitchFamily="18" charset="0"/>
                <a:ea typeface="华文新魏"/>
                <a:cs typeface="Times New Roman" pitchFamily="18" charset="0"/>
              </a:rPr>
              <a:t>English Majors (Grade One)</a:t>
            </a:r>
          </a:p>
        </p:txBody>
      </p:sp>
    </p:spTree>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Box 4"/>
          <p:cNvSpPr txBox="1">
            <a:spLocks noChangeArrowheads="1"/>
          </p:cNvSpPr>
          <p:nvPr/>
        </p:nvSpPr>
        <p:spPr bwMode="auto">
          <a:xfrm>
            <a:off x="214313" y="0"/>
            <a:ext cx="1928812" cy="393700"/>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Background</a:t>
            </a:r>
            <a:endParaRPr lang="zh-CN" altLang="en-US" sz="2800">
              <a:solidFill>
                <a:schemeClr val="bg1"/>
              </a:solidFill>
              <a:latin typeface="Calibri" pitchFamily="34" charset="0"/>
            </a:endParaRPr>
          </a:p>
        </p:txBody>
      </p:sp>
      <p:sp>
        <p:nvSpPr>
          <p:cNvPr id="17410" name="TextBox 6"/>
          <p:cNvSpPr txBox="1">
            <a:spLocks noChangeArrowheads="1"/>
          </p:cNvSpPr>
          <p:nvPr/>
        </p:nvSpPr>
        <p:spPr bwMode="auto">
          <a:xfrm>
            <a:off x="3563938" y="268288"/>
            <a:ext cx="1785937" cy="641350"/>
          </a:xfrm>
          <a:prstGeom prst="rect">
            <a:avLst/>
          </a:prstGeom>
          <a:noFill/>
          <a:ln w="9525">
            <a:noFill/>
            <a:miter lim="800000"/>
            <a:headEnd/>
            <a:tailEnd/>
          </a:ln>
        </p:spPr>
        <p:txBody>
          <a:bodyPr>
            <a:spAutoFit/>
          </a:bodyPr>
          <a:lstStyle/>
          <a:p>
            <a:pPr eaLnBrk="0" hangingPunct="0"/>
            <a:r>
              <a:rPr lang="en-US" altLang="zh-CN" sz="3600" b="1">
                <a:latin typeface="Calibri" pitchFamily="34" charset="0"/>
              </a:rPr>
              <a:t>Author</a:t>
            </a:r>
          </a:p>
        </p:txBody>
      </p:sp>
      <p:sp>
        <p:nvSpPr>
          <p:cNvPr id="17411" name="Rectangle 3"/>
          <p:cNvSpPr txBox="1">
            <a:spLocks noChangeArrowheads="1"/>
          </p:cNvSpPr>
          <p:nvPr/>
        </p:nvSpPr>
        <p:spPr bwMode="auto">
          <a:xfrm>
            <a:off x="890588" y="1028700"/>
            <a:ext cx="2824162" cy="1811338"/>
          </a:xfrm>
          <a:prstGeom prst="rect">
            <a:avLst/>
          </a:prstGeom>
          <a:noFill/>
          <a:ln w="9525">
            <a:noFill/>
            <a:miter lim="800000"/>
            <a:headEnd/>
            <a:tailEnd/>
          </a:ln>
        </p:spPr>
        <p:txBody>
          <a:bodyPr/>
          <a:lstStyle/>
          <a:p>
            <a:pPr marL="342900" indent="-342900">
              <a:spcBef>
                <a:spcPct val="20000"/>
              </a:spcBef>
              <a:buFont typeface="Arial" charset="0"/>
              <a:buChar char="•"/>
            </a:pPr>
            <a:endParaRPr lang="en-US" altLang="zh-CN" sz="3200">
              <a:latin typeface="Calibri" pitchFamily="34" charset="0"/>
            </a:endParaRPr>
          </a:p>
        </p:txBody>
      </p:sp>
      <p:sp>
        <p:nvSpPr>
          <p:cNvPr id="17412" name="矩形 42"/>
          <p:cNvSpPr>
            <a:spLocks noChangeArrowheads="1"/>
          </p:cNvSpPr>
          <p:nvPr/>
        </p:nvSpPr>
        <p:spPr bwMode="auto">
          <a:xfrm>
            <a:off x="1214438" y="911225"/>
            <a:ext cx="3214687" cy="800100"/>
          </a:xfrm>
          <a:prstGeom prst="rect">
            <a:avLst/>
          </a:prstGeom>
          <a:noFill/>
          <a:ln w="9525">
            <a:noFill/>
            <a:miter lim="800000"/>
            <a:headEnd/>
            <a:tailEnd/>
          </a:ln>
        </p:spPr>
        <p:txBody>
          <a:bodyPr>
            <a:spAutoFit/>
          </a:bodyPr>
          <a:lstStyle/>
          <a:p>
            <a:r>
              <a:rPr lang="en-US" altLang="zh-CN" sz="3200">
                <a:latin typeface="Calibri" pitchFamily="34" charset="0"/>
              </a:rPr>
              <a:t>Barack Obama</a:t>
            </a:r>
            <a:r>
              <a:rPr lang="en-US" altLang="zh-CN"/>
              <a:t> </a:t>
            </a:r>
            <a:r>
              <a:rPr lang="en-US" altLang="zh-CN" sz="3200">
                <a:latin typeface="Calibri" pitchFamily="34" charset="0"/>
              </a:rPr>
              <a:t/>
            </a:r>
            <a:br>
              <a:rPr lang="en-US" altLang="zh-CN" sz="3200">
                <a:latin typeface="Calibri" pitchFamily="34" charset="0"/>
              </a:rPr>
            </a:br>
            <a:endParaRPr lang="zh-CN" altLang="en-US" sz="3200">
              <a:latin typeface="Calibri" pitchFamily="34" charset="0"/>
            </a:endParaRPr>
          </a:p>
        </p:txBody>
      </p:sp>
      <p:sp>
        <p:nvSpPr>
          <p:cNvPr id="44" name="Rectangle 17"/>
          <p:cNvSpPr txBox="1">
            <a:spLocks noChangeArrowheads="1"/>
          </p:cNvSpPr>
          <p:nvPr/>
        </p:nvSpPr>
        <p:spPr>
          <a:xfrm>
            <a:off x="857250" y="1928813"/>
            <a:ext cx="7286625" cy="3214687"/>
          </a:xfrm>
          <a:prstGeom prst="rect">
            <a:avLst/>
          </a:prstGeom>
          <a:effectLst>
            <a:outerShdw dir="13500000" sx="1000" sy="1000" algn="ctr" rotWithShape="0">
              <a:schemeClr val="bg2"/>
            </a:outerShdw>
          </a:effectLst>
        </p:spPr>
        <p:txBody>
          <a:bodyPr/>
          <a:lstStyle/>
          <a:p>
            <a:pPr marL="342900" indent="-342900">
              <a:lnSpc>
                <a:spcPct val="90000"/>
              </a:lnSpc>
              <a:spcBef>
                <a:spcPct val="20000"/>
              </a:spcBef>
              <a:buSzPct val="70000"/>
              <a:buFont typeface="Wingdings" pitchFamily="2" charset="2"/>
              <a:buChar char="Ø"/>
              <a:defRPr/>
            </a:pPr>
            <a:r>
              <a:rPr lang="en-US" altLang="zh-CN" sz="2200"/>
              <a:t> </a:t>
            </a:r>
            <a:r>
              <a:rPr lang="en-US" altLang="zh-CN">
                <a:latin typeface="Calibri" pitchFamily="34" charset="0"/>
              </a:rPr>
              <a:t>He ran for United States Senate in 2004. Several events brought him to national attention during the campaign, including his victory in the March 2004 Democratic primary and his keynote address at the Democratic National Convention in July 2004. </a:t>
            </a:r>
          </a:p>
          <a:p>
            <a:pPr marL="342900" indent="-342900">
              <a:lnSpc>
                <a:spcPct val="90000"/>
              </a:lnSpc>
              <a:spcBef>
                <a:spcPct val="20000"/>
              </a:spcBef>
              <a:buSzPct val="70000"/>
              <a:buFont typeface="Wingdings" pitchFamily="2" charset="2"/>
              <a:buChar char="Ø"/>
              <a:defRPr/>
            </a:pPr>
            <a:r>
              <a:rPr lang="en-US" altLang="zh-CN">
                <a:latin typeface="Calibri" pitchFamily="34" charset="0"/>
              </a:rPr>
              <a:t>He won election to the U.S. Senate in November, 2004. </a:t>
            </a:r>
          </a:p>
          <a:p>
            <a:pPr marL="342900" indent="-342900">
              <a:lnSpc>
                <a:spcPct val="90000"/>
              </a:lnSpc>
              <a:spcBef>
                <a:spcPct val="20000"/>
              </a:spcBef>
              <a:buSzPct val="70000"/>
              <a:buFont typeface="Wingdings" pitchFamily="2" charset="2"/>
              <a:buChar char="Ø"/>
              <a:defRPr/>
            </a:pPr>
            <a:r>
              <a:rPr lang="en-US" altLang="zh-CN">
                <a:latin typeface="Calibri" pitchFamily="34" charset="0"/>
              </a:rPr>
              <a:t>His presidential campaign began in February 2007, and after a close campaign in the 2008 Democratic Party presidential primaries against Hillary Rodham Clinton, he won his party's nomination. </a:t>
            </a:r>
          </a:p>
          <a:p>
            <a:pPr marL="342900" indent="-342900">
              <a:lnSpc>
                <a:spcPct val="90000"/>
              </a:lnSpc>
              <a:spcBef>
                <a:spcPct val="20000"/>
              </a:spcBef>
              <a:buSzPct val="70000"/>
              <a:buFont typeface="Wingdings" pitchFamily="2" charset="2"/>
              <a:buChar char="Ø"/>
              <a:defRPr/>
            </a:pPr>
            <a:r>
              <a:rPr lang="en-US" altLang="zh-CN">
                <a:latin typeface="Calibri" pitchFamily="34" charset="0"/>
              </a:rPr>
              <a:t>In the 2008 general election, he defeated Republican nominee John McCain, and was inaugurated as president on January 20, 2009.</a:t>
            </a:r>
          </a:p>
          <a:p>
            <a:pPr marL="342900" indent="-342900">
              <a:spcBef>
                <a:spcPct val="20000"/>
              </a:spcBef>
              <a:defRPr/>
            </a:pPr>
            <a:endParaRPr kumimoji="1" lang="en-US" altLang="zh-CN">
              <a:latin typeface="Calibri" pitchFamily="34" charset="0"/>
            </a:endParaRPr>
          </a:p>
        </p:txBody>
      </p:sp>
      <p:sp>
        <p:nvSpPr>
          <p:cNvPr id="17414" name="TextBox 13"/>
          <p:cNvSpPr txBox="1">
            <a:spLocks noChangeArrowheads="1"/>
          </p:cNvSpPr>
          <p:nvPr/>
        </p:nvSpPr>
        <p:spPr bwMode="auto">
          <a:xfrm rot="-5400000">
            <a:off x="-1105694" y="2302670"/>
            <a:ext cx="3000375" cy="646112"/>
          </a:xfrm>
          <a:prstGeom prst="rect">
            <a:avLst/>
          </a:prstGeom>
          <a:noFill/>
          <a:ln w="9525">
            <a:noFill/>
            <a:miter lim="800000"/>
            <a:headEnd/>
            <a:tailEnd/>
          </a:ln>
        </p:spPr>
        <p:txBody>
          <a:bodyPr>
            <a:spAutoFit/>
          </a:bodyPr>
          <a:lstStyle/>
          <a:p>
            <a:pPr algn="ctr"/>
            <a:r>
              <a:rPr lang="en-US" altLang="zh-CN" sz="3600" b="1">
                <a:solidFill>
                  <a:srgbClr val="FF0000"/>
                </a:solidFill>
                <a:latin typeface="Calibri" pitchFamily="34" charset="0"/>
              </a:rPr>
              <a:t>His Life</a:t>
            </a:r>
            <a:endParaRPr lang="zh-CN" altLang="en-US" sz="3600" b="1">
              <a:solidFill>
                <a:srgbClr val="FF0000"/>
              </a:solidFill>
              <a:latin typeface="Calibri" pitchFamily="34" charset="0"/>
            </a:endParaRPr>
          </a:p>
        </p:txBody>
      </p:sp>
      <p:pic>
        <p:nvPicPr>
          <p:cNvPr id="17415" name="Picture 16" descr="barack_obama"/>
          <p:cNvPicPr>
            <a:picLocks noChangeAspect="1" noChangeArrowheads="1"/>
          </p:cNvPicPr>
          <p:nvPr/>
        </p:nvPicPr>
        <p:blipFill>
          <a:blip r:embed="rId2"/>
          <a:srcRect/>
          <a:stretch>
            <a:fillRect/>
          </a:stretch>
        </p:blipFill>
        <p:spPr bwMode="auto">
          <a:xfrm>
            <a:off x="6143625" y="736600"/>
            <a:ext cx="2171700" cy="1192213"/>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noChangeArrowheads="1"/>
          </p:cNvSpPr>
          <p:nvPr>
            <p:ph type="body" idx="4294967295"/>
          </p:nvPr>
        </p:nvSpPr>
        <p:spPr bwMode="auto">
          <a:xfrm>
            <a:off x="457200" y="1200150"/>
            <a:ext cx="8229600" cy="3394075"/>
          </a:xfrm>
          <a:prstGeom prst="rect">
            <a:avLst/>
          </a:prstGeom>
          <a:noFill/>
          <a:ln>
            <a:miter lim="800000"/>
            <a:headEnd/>
            <a:tailEnd/>
          </a:ln>
        </p:spPr>
        <p:txBody>
          <a:bodyPr/>
          <a:lstStyle/>
          <a:p>
            <a:pPr eaLnBrk="1" hangingPunct="1"/>
            <a:r>
              <a:rPr lang="en-US" altLang="zh-CN" sz="2400" smtClean="0"/>
              <a:t>This is the speech delivered by Obama to some 600,000 supporters in Grant Park, Chicago, when he won the election as the first Afro-American president of the United States. Obama is generally acclaimed as a powerful speaker, and this short speech is a good example. Many commentators found it forceful and lyrical. That is why it is chosen as one of our Intensive Reading texts. </a:t>
            </a:r>
            <a:endParaRPr lang="zh-CN" altLang="en-US" sz="2400" smtClean="0"/>
          </a:p>
        </p:txBody>
      </p:sp>
      <p:sp>
        <p:nvSpPr>
          <p:cNvPr id="18434" name="TextBox 4"/>
          <p:cNvSpPr txBox="1">
            <a:spLocks noChangeArrowheads="1"/>
          </p:cNvSpPr>
          <p:nvPr/>
        </p:nvSpPr>
        <p:spPr bwMode="auto">
          <a:xfrm>
            <a:off x="214313" y="0"/>
            <a:ext cx="1928812" cy="393700"/>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Background</a:t>
            </a:r>
            <a:endParaRPr lang="zh-CN" altLang="en-US" sz="2800">
              <a:solidFill>
                <a:schemeClr val="bg1"/>
              </a:solidFill>
              <a:latin typeface="Calibri" pitchFamily="34" charset="0"/>
            </a:endParaRPr>
          </a:p>
        </p:txBody>
      </p:sp>
      <p:sp>
        <p:nvSpPr>
          <p:cNvPr id="18435" name="TextBox 4"/>
          <p:cNvSpPr txBox="1">
            <a:spLocks noChangeArrowheads="1"/>
          </p:cNvSpPr>
          <p:nvPr/>
        </p:nvSpPr>
        <p:spPr bwMode="auto">
          <a:xfrm>
            <a:off x="3419475" y="339725"/>
            <a:ext cx="3357563" cy="641350"/>
          </a:xfrm>
          <a:prstGeom prst="rect">
            <a:avLst/>
          </a:prstGeom>
          <a:noFill/>
          <a:ln w="9525">
            <a:noFill/>
            <a:miter lim="800000"/>
            <a:headEnd/>
            <a:tailEnd/>
          </a:ln>
        </p:spPr>
        <p:txBody>
          <a:bodyPr>
            <a:spAutoFit/>
          </a:bodyPr>
          <a:lstStyle/>
          <a:p>
            <a:r>
              <a:rPr lang="en-US" altLang="zh-CN" sz="3600" b="1">
                <a:latin typeface="Calibri" pitchFamily="34" charset="0"/>
              </a:rPr>
              <a:t>Article</a:t>
            </a:r>
            <a:endParaRPr lang="zh-CN" altLang="en-US" sz="3600" b="1">
              <a:latin typeface="Calibri" pitchFamily="34" charset="0"/>
            </a:endParaRPr>
          </a:p>
        </p:txBody>
      </p:sp>
      <p:pic>
        <p:nvPicPr>
          <p:cNvPr id="5" name="Picture 41" descr="C:\Documents and Settings\dongyn\Local Settings\Temporary Internet Files\Content.IE5\4KXP76FC\MCj04314950000[1].png">
            <a:hlinkClick r:id="rId2" action="ppaction://hlinksldjump"/>
          </p:cNvPr>
          <p:cNvPicPr>
            <a:picLocks noChangeAspect="1" noChangeArrowheads="1"/>
          </p:cNvPicPr>
          <p:nvPr/>
        </p:nvPicPr>
        <p:blipFill>
          <a:blip r:embed="rId3" cstate="print">
            <a:duotone>
              <a:prstClr val="black"/>
              <a:schemeClr val="accent3">
                <a:tint val="45000"/>
                <a:satMod val="400000"/>
              </a:schemeClr>
            </a:duotone>
          </a:blip>
          <a:srcRect/>
          <a:stretch>
            <a:fillRect/>
          </a:stretch>
        </p:blipFill>
        <p:spPr bwMode="auto">
          <a:xfrm>
            <a:off x="8170159" y="4569976"/>
            <a:ext cx="428629" cy="321857"/>
          </a:xfrm>
          <a:prstGeom prst="rect">
            <a:avLst/>
          </a:prstGeom>
          <a:ln>
            <a:noFill/>
          </a:ln>
          <a:effectLst/>
        </p:spPr>
      </p:pic>
    </p:spTree>
  </p:cSld>
  <p:clrMapOvr>
    <a:masterClrMapping/>
  </p:clrMapOvr>
  <p:transition spd="slow">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2875" y="1635125"/>
            <a:ext cx="2428875" cy="1296988"/>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rgbClr val="FF0000"/>
                </a:solidFill>
                <a:latin typeface="Times New Roman" pitchFamily="18" charset="0"/>
                <a:cs typeface="Times New Roman" pitchFamily="18" charset="0"/>
              </a:rPr>
              <a:t>Hail</a:t>
            </a:r>
            <a:r>
              <a:rPr lang="en-US" altLang="zh-CN" sz="2400" dirty="0">
                <a:solidFill>
                  <a:schemeClr val="tx1"/>
                </a:solidFill>
                <a:latin typeface="Times New Roman" pitchFamily="18" charset="0"/>
                <a:cs typeface="Times New Roman" pitchFamily="18" charset="0"/>
              </a:rPr>
              <a:t> on the victory</a:t>
            </a:r>
            <a:endParaRPr lang="zh-CN" altLang="en-US" sz="2400" dirty="0">
              <a:solidFill>
                <a:schemeClr val="tx1"/>
              </a:solidFill>
              <a:latin typeface="Times New Roman" pitchFamily="18" charset="0"/>
              <a:cs typeface="Times New Roman" pitchFamily="18" charset="0"/>
            </a:endParaRPr>
          </a:p>
        </p:txBody>
      </p:sp>
      <p:sp>
        <p:nvSpPr>
          <p:cNvPr id="3" name="矩形 2"/>
          <p:cNvSpPr/>
          <p:nvPr/>
        </p:nvSpPr>
        <p:spPr>
          <a:xfrm>
            <a:off x="2928938" y="1635125"/>
            <a:ext cx="2857500" cy="1296988"/>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400" b="1" dirty="0">
                <a:solidFill>
                  <a:srgbClr val="FF0000"/>
                </a:solidFill>
                <a:latin typeface="Times New Roman" pitchFamily="18" charset="0"/>
                <a:cs typeface="Times New Roman" pitchFamily="18" charset="0"/>
              </a:rPr>
              <a:t>Retrospection </a:t>
            </a:r>
            <a:r>
              <a:rPr lang="en-US" sz="2400" b="1" dirty="0">
                <a:solidFill>
                  <a:schemeClr val="tx1"/>
                </a:solidFill>
                <a:latin typeface="Times New Roman" pitchFamily="18" charset="0"/>
                <a:cs typeface="Times New Roman" pitchFamily="18" charset="0"/>
              </a:rPr>
              <a:t>on the election </a:t>
            </a:r>
            <a:endParaRPr lang="zh-CN" altLang="en-US" sz="2400" b="1" dirty="0">
              <a:solidFill>
                <a:schemeClr val="tx1"/>
              </a:solidFill>
              <a:latin typeface="Times New Roman" pitchFamily="18" charset="0"/>
              <a:cs typeface="Times New Roman" pitchFamily="18" charset="0"/>
            </a:endParaRPr>
          </a:p>
        </p:txBody>
      </p:sp>
      <p:sp>
        <p:nvSpPr>
          <p:cNvPr id="19459" name="TextBox 6"/>
          <p:cNvSpPr txBox="1">
            <a:spLocks noChangeArrowheads="1"/>
          </p:cNvSpPr>
          <p:nvPr/>
        </p:nvSpPr>
        <p:spPr bwMode="auto">
          <a:xfrm>
            <a:off x="179388" y="195263"/>
            <a:ext cx="4537075" cy="609600"/>
          </a:xfrm>
          <a:prstGeom prst="rect">
            <a:avLst/>
          </a:prstGeom>
          <a:noFill/>
          <a:ln w="9525">
            <a:noFill/>
            <a:miter lim="800000"/>
            <a:headEnd/>
            <a:tailEnd/>
          </a:ln>
        </p:spPr>
        <p:txBody>
          <a:bodyPr lIns="0" tIns="0" rIns="0" bIns="0">
            <a:spAutoFit/>
          </a:bodyPr>
          <a:lstStyle/>
          <a:p>
            <a:r>
              <a:rPr lang="en-US" altLang="zh-CN" sz="4000" b="1">
                <a:latin typeface="华文隶书"/>
                <a:ea typeface="华文隶书"/>
                <a:cs typeface="华文隶书"/>
              </a:rPr>
              <a:t>2.Text Analysis</a:t>
            </a:r>
            <a:endParaRPr lang="en-US" altLang="zh-CN" sz="4000" b="1">
              <a:latin typeface="Times New Roman" pitchFamily="18" charset="0"/>
              <a:ea typeface="微软雅黑" pitchFamily="34" charset="-122"/>
              <a:cs typeface="Times New Roman" pitchFamily="18" charset="0"/>
            </a:endParaRPr>
          </a:p>
        </p:txBody>
      </p:sp>
      <p:sp>
        <p:nvSpPr>
          <p:cNvPr id="6" name="右箭头 5"/>
          <p:cNvSpPr/>
          <p:nvPr/>
        </p:nvSpPr>
        <p:spPr>
          <a:xfrm>
            <a:off x="2643188" y="2286000"/>
            <a:ext cx="214312" cy="142875"/>
          </a:xfrm>
          <a:prstGeom prst="rightArrow">
            <a:avLst/>
          </a:prstGeom>
          <a:solidFill>
            <a:schemeClr val="tx2">
              <a:lumMod val="65000"/>
              <a:lumOff val="35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右箭头 7"/>
          <p:cNvSpPr/>
          <p:nvPr/>
        </p:nvSpPr>
        <p:spPr>
          <a:xfrm>
            <a:off x="5857875" y="2214563"/>
            <a:ext cx="214313" cy="142875"/>
          </a:xfrm>
          <a:prstGeom prst="rightArrow">
            <a:avLst/>
          </a:prstGeom>
          <a:solidFill>
            <a:schemeClr val="tx2">
              <a:lumMod val="65000"/>
              <a:lumOff val="35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6156325" y="1635125"/>
            <a:ext cx="2447925" cy="1295400"/>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rgbClr val="FF0000"/>
                </a:solidFill>
                <a:latin typeface="Times New Roman" pitchFamily="18" charset="0"/>
                <a:cs typeface="Times New Roman" pitchFamily="18" charset="0"/>
              </a:rPr>
              <a:t>Prospect</a:t>
            </a:r>
            <a:r>
              <a:rPr lang="en-US" altLang="zh-CN" sz="2400" b="1" dirty="0">
                <a:solidFill>
                  <a:schemeClr val="tx1"/>
                </a:solidFill>
                <a:latin typeface="Times New Roman" pitchFamily="18" charset="0"/>
                <a:cs typeface="Times New Roman" pitchFamily="18" charset="0"/>
              </a:rPr>
              <a:t> for the nature</a:t>
            </a:r>
            <a:endParaRPr lang="zh-CN" altLang="en-US" sz="2400" b="1" dirty="0">
              <a:solidFill>
                <a:schemeClr val="tx1"/>
              </a:solidFill>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000"/>
                                        <p:tgtEl>
                                          <p:spTgt spid="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8"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Box 6"/>
          <p:cNvSpPr txBox="1">
            <a:spLocks noChangeArrowheads="1"/>
          </p:cNvSpPr>
          <p:nvPr/>
        </p:nvSpPr>
        <p:spPr bwMode="auto">
          <a:xfrm>
            <a:off x="179388" y="195263"/>
            <a:ext cx="4105275" cy="609600"/>
          </a:xfrm>
          <a:prstGeom prst="rect">
            <a:avLst/>
          </a:prstGeom>
          <a:noFill/>
          <a:ln w="9525">
            <a:noFill/>
            <a:miter lim="800000"/>
            <a:headEnd/>
            <a:tailEnd/>
          </a:ln>
        </p:spPr>
        <p:txBody>
          <a:bodyPr lIns="0" tIns="0" rIns="0" bIns="0">
            <a:spAutoFit/>
          </a:bodyPr>
          <a:lstStyle/>
          <a:p>
            <a:r>
              <a:rPr lang="en-US" altLang="zh-CN" sz="4000" b="1">
                <a:latin typeface="华文隶书"/>
                <a:ea typeface="华文隶书"/>
                <a:cs typeface="华文隶书"/>
              </a:rPr>
              <a:t>2.Text Analysis</a:t>
            </a:r>
            <a:endParaRPr lang="en-US" altLang="zh-CN" sz="4000" b="1">
              <a:latin typeface="Times New Roman" pitchFamily="18" charset="0"/>
              <a:ea typeface="微软雅黑" pitchFamily="34" charset="-122"/>
              <a:cs typeface="Times New Roman" pitchFamily="18" charset="0"/>
            </a:endParaRPr>
          </a:p>
        </p:txBody>
      </p:sp>
      <p:sp>
        <p:nvSpPr>
          <p:cNvPr id="11" name="左大括号 10"/>
          <p:cNvSpPr/>
          <p:nvPr/>
        </p:nvSpPr>
        <p:spPr>
          <a:xfrm>
            <a:off x="3429000" y="1500188"/>
            <a:ext cx="428625" cy="3214687"/>
          </a:xfrm>
          <a:prstGeom prst="leftBrace">
            <a:avLst/>
          </a:prstGeom>
          <a:ln w="254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4071938" y="1071563"/>
            <a:ext cx="4143375" cy="5715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rgbClr val="FF0000"/>
                </a:solidFill>
                <a:latin typeface="Times New Roman" pitchFamily="18" charset="0"/>
                <a:cs typeface="Times New Roman" pitchFamily="18" charset="0"/>
              </a:rPr>
              <a:t>young </a:t>
            </a:r>
            <a:r>
              <a:rPr lang="en-US" altLang="zh-CN" sz="2400" dirty="0">
                <a:solidFill>
                  <a:schemeClr val="tx1"/>
                </a:solidFill>
                <a:latin typeface="Times New Roman" pitchFamily="18" charset="0"/>
                <a:cs typeface="Times New Roman" pitchFamily="18" charset="0"/>
              </a:rPr>
              <a:t>and</a:t>
            </a:r>
            <a:r>
              <a:rPr lang="en-US" altLang="zh-CN" sz="2400" dirty="0">
                <a:solidFill>
                  <a:srgbClr val="FF0000"/>
                </a:solidFill>
                <a:latin typeface="Times New Roman" pitchFamily="18" charset="0"/>
                <a:cs typeface="Times New Roman" pitchFamily="18" charset="0"/>
              </a:rPr>
              <a:t> old</a:t>
            </a:r>
            <a:endParaRPr lang="zh-CN" altLang="en-US" sz="2400" dirty="0">
              <a:solidFill>
                <a:srgbClr val="FF0000"/>
              </a:solidFill>
              <a:latin typeface="Times New Roman" pitchFamily="18" charset="0"/>
              <a:cs typeface="Times New Roman" pitchFamily="18" charset="0"/>
            </a:endParaRPr>
          </a:p>
        </p:txBody>
      </p:sp>
      <p:sp>
        <p:nvSpPr>
          <p:cNvPr id="19" name="矩形 18"/>
          <p:cNvSpPr/>
          <p:nvPr/>
        </p:nvSpPr>
        <p:spPr>
          <a:xfrm>
            <a:off x="4071938" y="1785938"/>
            <a:ext cx="4143375" cy="5715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rgbClr val="FF0000"/>
                </a:solidFill>
                <a:latin typeface="Times New Roman" pitchFamily="18" charset="0"/>
                <a:cs typeface="Times New Roman" pitchFamily="18" charset="0"/>
              </a:rPr>
              <a:t>rich </a:t>
            </a:r>
            <a:r>
              <a:rPr lang="en-US" altLang="zh-CN" sz="2400" dirty="0">
                <a:solidFill>
                  <a:schemeClr val="tx1"/>
                </a:solidFill>
                <a:latin typeface="Times New Roman" pitchFamily="18" charset="0"/>
                <a:cs typeface="Times New Roman" pitchFamily="18" charset="0"/>
              </a:rPr>
              <a:t>and</a:t>
            </a:r>
            <a:r>
              <a:rPr lang="en-US" altLang="zh-CN" sz="2400" dirty="0">
                <a:solidFill>
                  <a:srgbClr val="FF0000"/>
                </a:solidFill>
                <a:latin typeface="Times New Roman" pitchFamily="18" charset="0"/>
                <a:cs typeface="Times New Roman" pitchFamily="18" charset="0"/>
              </a:rPr>
              <a:t> poor</a:t>
            </a:r>
            <a:endParaRPr lang="zh-CN" altLang="en-US" sz="2400" dirty="0">
              <a:solidFill>
                <a:srgbClr val="FF0000"/>
              </a:solidFill>
              <a:latin typeface="Times New Roman" pitchFamily="18" charset="0"/>
              <a:cs typeface="Times New Roman" pitchFamily="18" charset="0"/>
            </a:endParaRPr>
          </a:p>
        </p:txBody>
      </p:sp>
      <p:sp>
        <p:nvSpPr>
          <p:cNvPr id="20" name="矩形 19"/>
          <p:cNvSpPr/>
          <p:nvPr/>
        </p:nvSpPr>
        <p:spPr>
          <a:xfrm>
            <a:off x="4071938" y="4429125"/>
            <a:ext cx="4143375" cy="5715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rgbClr val="FF0000"/>
                </a:solidFill>
                <a:latin typeface="Times New Roman" pitchFamily="18" charset="0"/>
                <a:cs typeface="Times New Roman" pitchFamily="18" charset="0"/>
              </a:rPr>
              <a:t>disabled </a:t>
            </a:r>
            <a:r>
              <a:rPr lang="en-US" altLang="zh-CN" sz="2400" dirty="0">
                <a:solidFill>
                  <a:schemeClr val="tx1"/>
                </a:solidFill>
                <a:latin typeface="Times New Roman" pitchFamily="18" charset="0"/>
                <a:cs typeface="Times New Roman" pitchFamily="18" charset="0"/>
              </a:rPr>
              <a:t>and</a:t>
            </a:r>
            <a:r>
              <a:rPr lang="en-US" altLang="zh-CN" sz="2400" dirty="0">
                <a:solidFill>
                  <a:srgbClr val="FF0000"/>
                </a:solidFill>
                <a:latin typeface="Times New Roman" pitchFamily="18" charset="0"/>
                <a:cs typeface="Times New Roman" pitchFamily="18" charset="0"/>
              </a:rPr>
              <a:t> not disabled</a:t>
            </a:r>
            <a:endParaRPr lang="zh-CN" altLang="en-US" sz="2400" dirty="0">
              <a:solidFill>
                <a:srgbClr val="FF0000"/>
              </a:solidFill>
              <a:latin typeface="Times New Roman" pitchFamily="18" charset="0"/>
              <a:cs typeface="Times New Roman" pitchFamily="18" charset="0"/>
            </a:endParaRPr>
          </a:p>
        </p:txBody>
      </p:sp>
      <p:sp>
        <p:nvSpPr>
          <p:cNvPr id="21" name="矩形 20"/>
          <p:cNvSpPr/>
          <p:nvPr/>
        </p:nvSpPr>
        <p:spPr>
          <a:xfrm>
            <a:off x="4071938" y="3786188"/>
            <a:ext cx="4143375" cy="5715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rgbClr val="FF0000"/>
                </a:solidFill>
                <a:latin typeface="Times New Roman" pitchFamily="18" charset="0"/>
                <a:cs typeface="Times New Roman" pitchFamily="18" charset="0"/>
              </a:rPr>
              <a:t>gay </a:t>
            </a:r>
            <a:r>
              <a:rPr lang="en-US" altLang="zh-CN" sz="2400" dirty="0">
                <a:solidFill>
                  <a:schemeClr val="tx1"/>
                </a:solidFill>
                <a:latin typeface="Times New Roman" pitchFamily="18" charset="0"/>
                <a:cs typeface="Times New Roman" pitchFamily="18" charset="0"/>
              </a:rPr>
              <a:t>and</a:t>
            </a:r>
            <a:r>
              <a:rPr lang="en-US" altLang="zh-CN" sz="2400" dirty="0">
                <a:solidFill>
                  <a:srgbClr val="FF0000"/>
                </a:solidFill>
                <a:latin typeface="Times New Roman" pitchFamily="18" charset="0"/>
                <a:cs typeface="Times New Roman" pitchFamily="18" charset="0"/>
              </a:rPr>
              <a:t> straight</a:t>
            </a:r>
            <a:endParaRPr lang="zh-CN" altLang="en-US" sz="2400" dirty="0">
              <a:solidFill>
                <a:srgbClr val="FF0000"/>
              </a:solidFill>
              <a:latin typeface="Times New Roman" pitchFamily="18" charset="0"/>
              <a:cs typeface="Times New Roman" pitchFamily="18" charset="0"/>
            </a:endParaRPr>
          </a:p>
        </p:txBody>
      </p:sp>
      <p:sp>
        <p:nvSpPr>
          <p:cNvPr id="22" name="矩形 21"/>
          <p:cNvSpPr/>
          <p:nvPr/>
        </p:nvSpPr>
        <p:spPr>
          <a:xfrm>
            <a:off x="4071938" y="2500313"/>
            <a:ext cx="4143375" cy="5715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rgbClr val="FF0000"/>
                </a:solidFill>
                <a:latin typeface="Times New Roman" pitchFamily="18" charset="0"/>
                <a:cs typeface="Times New Roman" pitchFamily="18" charset="0"/>
              </a:rPr>
              <a:t>Democrat </a:t>
            </a:r>
            <a:r>
              <a:rPr lang="en-US" altLang="zh-CN" sz="2400" dirty="0">
                <a:solidFill>
                  <a:schemeClr val="tx1"/>
                </a:solidFill>
                <a:latin typeface="Times New Roman" pitchFamily="18" charset="0"/>
                <a:cs typeface="Times New Roman" pitchFamily="18" charset="0"/>
              </a:rPr>
              <a:t>and</a:t>
            </a:r>
            <a:r>
              <a:rPr lang="en-US" altLang="zh-CN" sz="2400" dirty="0">
                <a:solidFill>
                  <a:srgbClr val="FF0000"/>
                </a:solidFill>
                <a:latin typeface="Times New Roman" pitchFamily="18" charset="0"/>
                <a:cs typeface="Times New Roman" pitchFamily="18" charset="0"/>
              </a:rPr>
              <a:t> Republican</a:t>
            </a:r>
            <a:endParaRPr lang="zh-CN" altLang="en-US" sz="2400" dirty="0">
              <a:solidFill>
                <a:srgbClr val="FF0000"/>
              </a:solidFill>
              <a:latin typeface="Times New Roman" pitchFamily="18" charset="0"/>
              <a:cs typeface="Times New Roman" pitchFamily="18" charset="0"/>
            </a:endParaRPr>
          </a:p>
        </p:txBody>
      </p:sp>
      <p:sp>
        <p:nvSpPr>
          <p:cNvPr id="23" name="矩形 22"/>
          <p:cNvSpPr/>
          <p:nvPr/>
        </p:nvSpPr>
        <p:spPr>
          <a:xfrm>
            <a:off x="4071938" y="3143250"/>
            <a:ext cx="4143375" cy="5715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rgbClr val="FF0000"/>
                </a:solidFill>
                <a:latin typeface="Times New Roman" pitchFamily="18" charset="0"/>
                <a:cs typeface="Times New Roman" pitchFamily="18" charset="0"/>
              </a:rPr>
              <a:t>black, white </a:t>
            </a:r>
            <a:r>
              <a:rPr lang="en-US" altLang="zh-CN" sz="2400" dirty="0">
                <a:solidFill>
                  <a:schemeClr val="tx1"/>
                </a:solidFill>
                <a:latin typeface="Times New Roman" pitchFamily="18" charset="0"/>
                <a:cs typeface="Times New Roman" pitchFamily="18" charset="0"/>
              </a:rPr>
              <a:t>and</a:t>
            </a:r>
            <a:r>
              <a:rPr lang="en-US" altLang="zh-CN" sz="2400" dirty="0">
                <a:solidFill>
                  <a:srgbClr val="FF0000"/>
                </a:solidFill>
                <a:latin typeface="Times New Roman" pitchFamily="18" charset="0"/>
                <a:cs typeface="Times New Roman" pitchFamily="18" charset="0"/>
              </a:rPr>
              <a:t> other colors</a:t>
            </a:r>
            <a:endParaRPr lang="zh-CN" altLang="en-US" sz="2400" dirty="0">
              <a:solidFill>
                <a:srgbClr val="FF0000"/>
              </a:solidFill>
              <a:latin typeface="Times New Roman" pitchFamily="18" charset="0"/>
              <a:cs typeface="Times New Roman" pitchFamily="18" charset="0"/>
            </a:endParaRPr>
          </a:p>
        </p:txBody>
      </p:sp>
      <p:sp>
        <p:nvSpPr>
          <p:cNvPr id="12" name="矩形 11"/>
          <p:cNvSpPr/>
          <p:nvPr/>
        </p:nvSpPr>
        <p:spPr>
          <a:xfrm>
            <a:off x="755650" y="2427288"/>
            <a:ext cx="2428875" cy="1296987"/>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rgbClr val="FF0000"/>
                </a:solidFill>
                <a:latin typeface="Times New Roman" pitchFamily="18" charset="0"/>
                <a:cs typeface="Times New Roman" pitchFamily="18" charset="0"/>
              </a:rPr>
              <a:t>Hail</a:t>
            </a:r>
            <a:r>
              <a:rPr lang="en-US" altLang="zh-CN" sz="2400" dirty="0">
                <a:solidFill>
                  <a:schemeClr val="tx1"/>
                </a:solidFill>
                <a:latin typeface="Times New Roman" pitchFamily="18" charset="0"/>
                <a:cs typeface="Times New Roman" pitchFamily="18" charset="0"/>
              </a:rPr>
              <a:t> on the victory</a:t>
            </a:r>
            <a:endParaRPr lang="zh-CN" altLang="en-US" sz="2400" dirty="0">
              <a:solidFill>
                <a:schemeClr val="tx1"/>
              </a:solidFill>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10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10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10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19" grpId="0" animBg="1"/>
      <p:bldP spid="20" grpId="0" animBg="1"/>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Box 6"/>
          <p:cNvSpPr txBox="1">
            <a:spLocks noChangeArrowheads="1"/>
          </p:cNvSpPr>
          <p:nvPr/>
        </p:nvSpPr>
        <p:spPr bwMode="auto">
          <a:xfrm>
            <a:off x="468313" y="195263"/>
            <a:ext cx="3816350" cy="609600"/>
          </a:xfrm>
          <a:prstGeom prst="rect">
            <a:avLst/>
          </a:prstGeom>
          <a:noFill/>
          <a:ln w="9525">
            <a:noFill/>
            <a:miter lim="800000"/>
            <a:headEnd/>
            <a:tailEnd/>
          </a:ln>
        </p:spPr>
        <p:txBody>
          <a:bodyPr lIns="0" tIns="0" rIns="0" bIns="0">
            <a:spAutoFit/>
          </a:bodyPr>
          <a:lstStyle/>
          <a:p>
            <a:r>
              <a:rPr lang="en-US" altLang="zh-CN" sz="4000" b="1">
                <a:latin typeface="华文隶书"/>
                <a:ea typeface="华文隶书"/>
                <a:cs typeface="华文隶书"/>
              </a:rPr>
              <a:t>2.Text Analysis</a:t>
            </a:r>
            <a:endParaRPr lang="en-US" altLang="zh-CN" sz="4000" b="1">
              <a:latin typeface="Times New Roman" pitchFamily="18" charset="0"/>
              <a:ea typeface="微软雅黑" pitchFamily="34" charset="-122"/>
              <a:cs typeface="Times New Roman" pitchFamily="18" charset="0"/>
            </a:endParaRPr>
          </a:p>
        </p:txBody>
      </p:sp>
      <p:sp>
        <p:nvSpPr>
          <p:cNvPr id="6" name="矩形 5"/>
          <p:cNvSpPr/>
          <p:nvPr/>
        </p:nvSpPr>
        <p:spPr>
          <a:xfrm>
            <a:off x="4286250" y="998538"/>
            <a:ext cx="3714750" cy="1214437"/>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pay tribute to his </a:t>
            </a:r>
            <a:r>
              <a:rPr lang="en-US" altLang="zh-CN" sz="2400" dirty="0">
                <a:solidFill>
                  <a:srgbClr val="FF0000"/>
                </a:solidFill>
                <a:latin typeface="Times New Roman" pitchFamily="18" charset="0"/>
                <a:cs typeface="Times New Roman" pitchFamily="18" charset="0"/>
              </a:rPr>
              <a:t>opponents </a:t>
            </a:r>
            <a:r>
              <a:rPr lang="en-US" altLang="zh-CN" sz="2400" dirty="0">
                <a:solidFill>
                  <a:schemeClr val="tx1"/>
                </a:solidFill>
                <a:latin typeface="Times New Roman" pitchFamily="18" charset="0"/>
                <a:cs typeface="Times New Roman" pitchFamily="18" charset="0"/>
              </a:rPr>
              <a:t>in the election</a:t>
            </a:r>
            <a:endParaRPr lang="zh-CN" altLang="en-US" sz="2400" dirty="0">
              <a:solidFill>
                <a:schemeClr val="tx1"/>
              </a:solidFill>
              <a:latin typeface="Times New Roman" pitchFamily="18" charset="0"/>
              <a:cs typeface="Times New Roman" pitchFamily="18" charset="0"/>
            </a:endParaRPr>
          </a:p>
        </p:txBody>
      </p:sp>
      <p:sp>
        <p:nvSpPr>
          <p:cNvPr id="8" name="矩形 7"/>
          <p:cNvSpPr/>
          <p:nvPr/>
        </p:nvSpPr>
        <p:spPr>
          <a:xfrm>
            <a:off x="4286250" y="2355850"/>
            <a:ext cx="3714750" cy="11430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express gratitude to </a:t>
            </a:r>
            <a:r>
              <a:rPr lang="en-US" altLang="zh-CN" sz="2400" dirty="0">
                <a:solidFill>
                  <a:srgbClr val="FF0000"/>
                </a:solidFill>
                <a:latin typeface="Times New Roman" pitchFamily="18" charset="0"/>
                <a:cs typeface="Times New Roman" pitchFamily="18" charset="0"/>
              </a:rPr>
              <a:t>supporters</a:t>
            </a:r>
            <a:r>
              <a:rPr lang="en-US" altLang="zh-CN" sz="2400" dirty="0">
                <a:solidFill>
                  <a:schemeClr val="tx1"/>
                </a:solidFill>
                <a:latin typeface="Times New Roman" pitchFamily="18" charset="0"/>
                <a:cs typeface="Times New Roman" pitchFamily="18" charset="0"/>
              </a:rPr>
              <a:t> in the campaign</a:t>
            </a:r>
            <a:endParaRPr lang="zh-CN" altLang="en-US" sz="2400" dirty="0">
              <a:solidFill>
                <a:schemeClr val="tx1"/>
              </a:solidFill>
              <a:latin typeface="Times New Roman" pitchFamily="18" charset="0"/>
              <a:cs typeface="Times New Roman" pitchFamily="18" charset="0"/>
            </a:endParaRPr>
          </a:p>
        </p:txBody>
      </p:sp>
      <p:sp>
        <p:nvSpPr>
          <p:cNvPr id="11" name="左大括号 10"/>
          <p:cNvSpPr/>
          <p:nvPr/>
        </p:nvSpPr>
        <p:spPr>
          <a:xfrm>
            <a:off x="3429000" y="1643063"/>
            <a:ext cx="857250" cy="2286000"/>
          </a:xfrm>
          <a:prstGeom prst="leftBrace">
            <a:avLst/>
          </a:prstGeom>
          <a:ln w="254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4284663" y="3579813"/>
            <a:ext cx="3714750" cy="11430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owe his election mostly to </a:t>
            </a:r>
            <a:r>
              <a:rPr lang="en-US" altLang="zh-CN" sz="2400" dirty="0">
                <a:solidFill>
                  <a:srgbClr val="FF0000"/>
                </a:solidFill>
                <a:latin typeface="Times New Roman" pitchFamily="18" charset="0"/>
                <a:cs typeface="Times New Roman" pitchFamily="18" charset="0"/>
              </a:rPr>
              <a:t>the broad masses</a:t>
            </a:r>
            <a:r>
              <a:rPr lang="en-US" altLang="zh-CN" sz="2400" dirty="0">
                <a:solidFill>
                  <a:schemeClr val="tx1"/>
                </a:solidFill>
                <a:latin typeface="Times New Roman" pitchFamily="18" charset="0"/>
                <a:cs typeface="Times New Roman" pitchFamily="18" charset="0"/>
              </a:rPr>
              <a:t> of American people </a:t>
            </a:r>
            <a:endParaRPr lang="zh-CN" altLang="en-US" sz="2400" dirty="0">
              <a:solidFill>
                <a:schemeClr val="tx1"/>
              </a:solidFill>
              <a:latin typeface="Times New Roman" pitchFamily="18" charset="0"/>
              <a:cs typeface="Times New Roman" pitchFamily="18" charset="0"/>
            </a:endParaRPr>
          </a:p>
        </p:txBody>
      </p:sp>
      <p:sp>
        <p:nvSpPr>
          <p:cNvPr id="10" name="矩形 9"/>
          <p:cNvSpPr/>
          <p:nvPr/>
        </p:nvSpPr>
        <p:spPr>
          <a:xfrm>
            <a:off x="755650" y="1995488"/>
            <a:ext cx="2857500" cy="1296987"/>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rgbClr val="FF0000"/>
                </a:solidFill>
                <a:latin typeface="Times New Roman" pitchFamily="18" charset="0"/>
                <a:cs typeface="Times New Roman" pitchFamily="18" charset="0"/>
              </a:rPr>
              <a:t>Retrospection </a:t>
            </a:r>
            <a:r>
              <a:rPr lang="en-US" sz="2400" b="1" dirty="0">
                <a:solidFill>
                  <a:schemeClr val="tx1"/>
                </a:solidFill>
                <a:latin typeface="Times New Roman" pitchFamily="18" charset="0"/>
                <a:cs typeface="Times New Roman" pitchFamily="18" charset="0"/>
              </a:rPr>
              <a:t>on the campaign</a:t>
            </a:r>
            <a:endParaRPr lang="zh-CN" altLang="en-US" sz="2400" b="1" dirty="0">
              <a:solidFill>
                <a:schemeClr val="tx1"/>
              </a:solidFill>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2"/>
          <p:cNvSpPr txBox="1">
            <a:spLocks noChangeArrowheads="1"/>
          </p:cNvSpPr>
          <p:nvPr/>
        </p:nvSpPr>
        <p:spPr bwMode="auto">
          <a:xfrm>
            <a:off x="179388" y="195263"/>
            <a:ext cx="3887787" cy="609600"/>
          </a:xfrm>
          <a:prstGeom prst="rect">
            <a:avLst/>
          </a:prstGeom>
          <a:noFill/>
          <a:ln w="9525">
            <a:noFill/>
            <a:miter lim="800000"/>
            <a:headEnd/>
            <a:tailEnd/>
          </a:ln>
        </p:spPr>
        <p:txBody>
          <a:bodyPr lIns="0" tIns="0" rIns="0" bIns="0">
            <a:spAutoFit/>
          </a:bodyPr>
          <a:lstStyle/>
          <a:p>
            <a:r>
              <a:rPr lang="en-US" altLang="zh-CN" sz="4000" b="1">
                <a:latin typeface="华文隶书"/>
                <a:ea typeface="华文隶书"/>
                <a:cs typeface="华文隶书"/>
              </a:rPr>
              <a:t>2.Text Analysis</a:t>
            </a:r>
            <a:endParaRPr lang="en-US" altLang="zh-CN" sz="4000" b="1">
              <a:latin typeface="Times New Roman" pitchFamily="18" charset="0"/>
              <a:ea typeface="微软雅黑" pitchFamily="34" charset="-122"/>
              <a:cs typeface="Times New Roman" pitchFamily="18" charset="0"/>
            </a:endParaRPr>
          </a:p>
        </p:txBody>
      </p:sp>
      <p:sp>
        <p:nvSpPr>
          <p:cNvPr id="5" name="矩形 4"/>
          <p:cNvSpPr/>
          <p:nvPr/>
        </p:nvSpPr>
        <p:spPr>
          <a:xfrm>
            <a:off x="4286250" y="857250"/>
            <a:ext cx="3714750" cy="1214438"/>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rgbClr val="FF0000"/>
                </a:solidFill>
                <a:latin typeface="Times New Roman" pitchFamily="18" charset="0"/>
                <a:cs typeface="Times New Roman" pitchFamily="18" charset="0"/>
              </a:rPr>
              <a:t>remake</a:t>
            </a:r>
            <a:r>
              <a:rPr lang="en-US" altLang="zh-CN" sz="2400" dirty="0">
                <a:solidFill>
                  <a:schemeClr val="tx1"/>
                </a:solidFill>
                <a:latin typeface="Times New Roman" pitchFamily="18" charset="0"/>
                <a:cs typeface="Times New Roman" pitchFamily="18" charset="0"/>
              </a:rPr>
              <a:t> the nation</a:t>
            </a:r>
            <a:endParaRPr lang="zh-CN" altLang="en-US" sz="2400" dirty="0">
              <a:solidFill>
                <a:schemeClr val="tx1"/>
              </a:solidFill>
              <a:latin typeface="Times New Roman" pitchFamily="18" charset="0"/>
              <a:cs typeface="Times New Roman" pitchFamily="18" charset="0"/>
            </a:endParaRPr>
          </a:p>
        </p:txBody>
      </p:sp>
      <p:sp>
        <p:nvSpPr>
          <p:cNvPr id="6" name="矩形 5"/>
          <p:cNvSpPr/>
          <p:nvPr/>
        </p:nvSpPr>
        <p:spPr>
          <a:xfrm>
            <a:off x="4286250" y="2214563"/>
            <a:ext cx="3714750" cy="11430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urge people to</a:t>
            </a:r>
            <a:r>
              <a:rPr lang="en-US" altLang="zh-CN" sz="2400" dirty="0">
                <a:solidFill>
                  <a:srgbClr val="FF0000"/>
                </a:solidFill>
                <a:latin typeface="Times New Roman" pitchFamily="18" charset="0"/>
                <a:cs typeface="Times New Roman" pitchFamily="18" charset="0"/>
              </a:rPr>
              <a:t> unite </a:t>
            </a:r>
            <a:endParaRPr lang="zh-CN" altLang="en-US" sz="2400" dirty="0">
              <a:solidFill>
                <a:srgbClr val="FF0000"/>
              </a:solidFill>
              <a:latin typeface="Times New Roman" pitchFamily="18" charset="0"/>
              <a:cs typeface="Times New Roman" pitchFamily="18" charset="0"/>
            </a:endParaRPr>
          </a:p>
        </p:txBody>
      </p:sp>
      <p:sp>
        <p:nvSpPr>
          <p:cNvPr id="7" name="左大括号 6"/>
          <p:cNvSpPr/>
          <p:nvPr/>
        </p:nvSpPr>
        <p:spPr>
          <a:xfrm>
            <a:off x="3429000" y="1643063"/>
            <a:ext cx="857250" cy="2286000"/>
          </a:xfrm>
          <a:prstGeom prst="leftBrace">
            <a:avLst/>
          </a:prstGeom>
          <a:ln w="254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8" name="矩形 7"/>
          <p:cNvSpPr/>
          <p:nvPr/>
        </p:nvSpPr>
        <p:spPr>
          <a:xfrm>
            <a:off x="4286250" y="3500438"/>
            <a:ext cx="3714750" cy="11430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share a story to show his </a:t>
            </a:r>
            <a:r>
              <a:rPr lang="en-US" altLang="zh-CN" sz="2400" dirty="0">
                <a:solidFill>
                  <a:srgbClr val="FF0000"/>
                </a:solidFill>
                <a:latin typeface="Times New Roman" pitchFamily="18" charset="0"/>
                <a:cs typeface="Times New Roman" pitchFamily="18" charset="0"/>
              </a:rPr>
              <a:t>confidence</a:t>
            </a:r>
            <a:r>
              <a:rPr lang="en-US" altLang="zh-CN" sz="2400" dirty="0">
                <a:solidFill>
                  <a:schemeClr val="tx1"/>
                </a:solidFill>
                <a:latin typeface="Times New Roman" pitchFamily="18" charset="0"/>
                <a:cs typeface="Times New Roman" pitchFamily="18" charset="0"/>
              </a:rPr>
              <a:t> in the nation</a:t>
            </a:r>
            <a:endParaRPr lang="zh-CN" altLang="en-US" sz="2400" dirty="0">
              <a:solidFill>
                <a:schemeClr val="tx1"/>
              </a:solidFill>
              <a:latin typeface="Times New Roman" pitchFamily="18" charset="0"/>
              <a:cs typeface="Times New Roman" pitchFamily="18" charset="0"/>
            </a:endParaRPr>
          </a:p>
        </p:txBody>
      </p:sp>
      <p:sp>
        <p:nvSpPr>
          <p:cNvPr id="9" name="矩形 8"/>
          <p:cNvSpPr/>
          <p:nvPr/>
        </p:nvSpPr>
        <p:spPr>
          <a:xfrm>
            <a:off x="684213" y="2066925"/>
            <a:ext cx="2674937" cy="1296988"/>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66700">
              <a:defRPr/>
            </a:pPr>
            <a:r>
              <a:rPr lang="en-US" altLang="zh-CN" sz="2400" b="1">
                <a:solidFill>
                  <a:srgbClr val="FF0000"/>
                </a:solidFill>
                <a:latin typeface="Times New Roman" pitchFamily="18" charset="0"/>
                <a:ea typeface="仿宋" pitchFamily="49" charset="-122"/>
                <a:cs typeface="Times New Roman" pitchFamily="18" charset="0"/>
              </a:rPr>
              <a:t>Prospect </a:t>
            </a:r>
            <a:r>
              <a:rPr lang="en-US" altLang="zh-CN" sz="2400" b="1">
                <a:solidFill>
                  <a:schemeClr val="tx1"/>
                </a:solidFill>
                <a:latin typeface="Times New Roman" pitchFamily="18" charset="0"/>
                <a:ea typeface="仿宋" pitchFamily="49" charset="-122"/>
                <a:cs typeface="Times New Roman" pitchFamily="18" charset="0"/>
              </a:rPr>
              <a:t>for the nation</a:t>
            </a:r>
            <a:endParaRPr lang="en-US" altLang="zh-CN" sz="4800">
              <a:solidFill>
                <a:schemeClr val="tx1"/>
              </a:solidFill>
              <a:latin typeface="Arial" charset="0"/>
              <a:ea typeface="仿宋" pitchFamily="49" charset="-122"/>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6"/>
          <p:cNvSpPr txBox="1">
            <a:spLocks noChangeArrowheads="1"/>
          </p:cNvSpPr>
          <p:nvPr/>
        </p:nvSpPr>
        <p:spPr bwMode="auto">
          <a:xfrm>
            <a:off x="179388" y="195263"/>
            <a:ext cx="4897437" cy="609600"/>
          </a:xfrm>
          <a:prstGeom prst="rect">
            <a:avLst/>
          </a:prstGeom>
          <a:noFill/>
          <a:ln w="9525">
            <a:noFill/>
            <a:miter lim="800000"/>
            <a:headEnd/>
            <a:tailEnd/>
          </a:ln>
        </p:spPr>
        <p:txBody>
          <a:bodyPr lIns="0" tIns="0" rIns="0" bIns="0">
            <a:spAutoFit/>
          </a:bodyPr>
          <a:lstStyle/>
          <a:p>
            <a:r>
              <a:rPr lang="en-US" altLang="zh-CN" sz="4000" b="1">
                <a:latin typeface="华文隶书"/>
                <a:ea typeface="华文隶书"/>
                <a:cs typeface="华文隶书"/>
              </a:rPr>
              <a:t>2.Text Analysis</a:t>
            </a:r>
            <a:endParaRPr lang="en-US" altLang="zh-CN" sz="4000" b="1">
              <a:latin typeface="Times New Roman" pitchFamily="18" charset="0"/>
              <a:ea typeface="微软雅黑" pitchFamily="34" charset="-122"/>
              <a:cs typeface="Times New Roman" pitchFamily="18" charset="0"/>
            </a:endParaRPr>
          </a:p>
        </p:txBody>
      </p:sp>
      <p:sp>
        <p:nvSpPr>
          <p:cNvPr id="6" name="左大括号 5"/>
          <p:cNvSpPr/>
          <p:nvPr/>
        </p:nvSpPr>
        <p:spPr>
          <a:xfrm rot="16200000">
            <a:off x="4036219" y="-251619"/>
            <a:ext cx="571500" cy="6643688"/>
          </a:xfrm>
          <a:prstGeom prst="leftBrace">
            <a:avLst>
              <a:gd name="adj1" fmla="val 118094"/>
              <a:gd name="adj2" fmla="val 48501"/>
            </a:avLst>
          </a:prstGeom>
          <a:ln w="1905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8" name="矩形 7"/>
          <p:cNvSpPr/>
          <p:nvPr/>
        </p:nvSpPr>
        <p:spPr>
          <a:xfrm>
            <a:off x="1357313" y="3427413"/>
            <a:ext cx="5786437" cy="142875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66700">
              <a:defRPr/>
            </a:pPr>
            <a:endParaRPr lang="en-US" altLang="zh-CN" sz="2400" b="1" dirty="0">
              <a:solidFill>
                <a:srgbClr val="FF0000"/>
              </a:solidFill>
              <a:latin typeface="Times New Roman" pitchFamily="18" charset="0"/>
              <a:cs typeface="Times New Roman" pitchFamily="18" charset="0"/>
            </a:endParaRPr>
          </a:p>
          <a:p>
            <a:pPr indent="266700">
              <a:defRPr/>
            </a:pPr>
            <a:r>
              <a:rPr lang="en-US" altLang="zh-CN" sz="2800" b="1" dirty="0">
                <a:solidFill>
                  <a:srgbClr val="FF0000"/>
                </a:solidFill>
                <a:latin typeface="Times New Roman" pitchFamily="18" charset="0"/>
                <a:cs typeface="Times New Roman" pitchFamily="18" charset="0"/>
              </a:rPr>
              <a:t>Main idea: </a:t>
            </a:r>
            <a:r>
              <a:rPr lang="en-US" altLang="zh-CN" sz="2400" dirty="0">
                <a:solidFill>
                  <a:schemeClr val="tx1"/>
                </a:solidFill>
                <a:latin typeface="Times New Roman" pitchFamily="18" charset="0"/>
                <a:cs typeface="Times New Roman" pitchFamily="18" charset="0"/>
              </a:rPr>
              <a:t>Obama hails his election as a victory for  American people and American democracy.</a:t>
            </a:r>
            <a:endParaRPr lang="zh-CN" altLang="en-US" sz="2400" dirty="0">
              <a:solidFill>
                <a:schemeClr val="tx1"/>
              </a:solidFill>
              <a:latin typeface="Times New Roman" pitchFamily="18" charset="0"/>
              <a:cs typeface="Times New Roman" pitchFamily="18" charset="0"/>
            </a:endParaRPr>
          </a:p>
          <a:p>
            <a:pPr indent="266700">
              <a:defRPr/>
            </a:pPr>
            <a:endParaRPr lang="en-US" altLang="zh-CN" sz="2400" b="1" dirty="0">
              <a:solidFill>
                <a:srgbClr val="FF0000"/>
              </a:solidFill>
              <a:latin typeface="Times New Roman" pitchFamily="18" charset="0"/>
              <a:cs typeface="Times New Roman" pitchFamily="18" charset="0"/>
            </a:endParaRPr>
          </a:p>
        </p:txBody>
      </p:sp>
      <p:sp>
        <p:nvSpPr>
          <p:cNvPr id="9" name="矩形 8"/>
          <p:cNvSpPr/>
          <p:nvPr/>
        </p:nvSpPr>
        <p:spPr>
          <a:xfrm>
            <a:off x="142875" y="1347788"/>
            <a:ext cx="2052638" cy="1295400"/>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Hail on the victory</a:t>
            </a:r>
            <a:endParaRPr lang="zh-CN" altLang="en-US" sz="2400" b="1" dirty="0">
              <a:solidFill>
                <a:schemeClr val="tx1"/>
              </a:solidFill>
              <a:latin typeface="Times New Roman" pitchFamily="18" charset="0"/>
              <a:cs typeface="Times New Roman" pitchFamily="18" charset="0"/>
            </a:endParaRPr>
          </a:p>
        </p:txBody>
      </p:sp>
      <p:sp>
        <p:nvSpPr>
          <p:cNvPr id="10" name="矩形 9"/>
          <p:cNvSpPr/>
          <p:nvPr/>
        </p:nvSpPr>
        <p:spPr>
          <a:xfrm>
            <a:off x="2786063" y="1347788"/>
            <a:ext cx="2433637" cy="1295400"/>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Retrospection on the campaign</a:t>
            </a:r>
            <a:endParaRPr lang="zh-CN" altLang="en-US" sz="2400" b="1" dirty="0">
              <a:solidFill>
                <a:schemeClr val="tx1"/>
              </a:solidFill>
              <a:latin typeface="Times New Roman" pitchFamily="18" charset="0"/>
              <a:cs typeface="Times New Roman" pitchFamily="18" charset="0"/>
            </a:endParaRPr>
          </a:p>
        </p:txBody>
      </p:sp>
      <p:sp>
        <p:nvSpPr>
          <p:cNvPr id="12" name="矩形 11"/>
          <p:cNvSpPr/>
          <p:nvPr/>
        </p:nvSpPr>
        <p:spPr>
          <a:xfrm>
            <a:off x="6072188" y="1347788"/>
            <a:ext cx="2428875" cy="1295400"/>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Prospect for the nature</a:t>
            </a:r>
            <a:endParaRPr lang="zh-CN" altLang="en-US" sz="2400" b="1" dirty="0">
              <a:solidFill>
                <a:schemeClr val="tx1"/>
              </a:solidFill>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2" presetClass="entr" presetSubtype="8" fill="hold" grpId="1"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1000"/>
                                        <p:tgtEl>
                                          <p:spTgt spid="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8" grpId="1"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Box 1"/>
          <p:cNvSpPr txBox="1">
            <a:spLocks noChangeArrowheads="1"/>
          </p:cNvSpPr>
          <p:nvPr/>
        </p:nvSpPr>
        <p:spPr bwMode="auto">
          <a:xfrm>
            <a:off x="642938" y="214313"/>
            <a:ext cx="4643437" cy="609600"/>
          </a:xfrm>
          <a:prstGeom prst="rect">
            <a:avLst/>
          </a:prstGeom>
          <a:noFill/>
          <a:ln w="9525">
            <a:noFill/>
            <a:miter lim="800000"/>
            <a:headEnd/>
            <a:tailEnd/>
          </a:ln>
        </p:spPr>
        <p:txBody>
          <a:bodyPr lIns="0" tIns="0" rIns="0" bIns="0">
            <a:spAutoFit/>
          </a:bodyPr>
          <a:lstStyle/>
          <a:p>
            <a:r>
              <a:rPr lang="en-US" altLang="zh-CN" sz="4000" b="1">
                <a:latin typeface="华文隶书"/>
                <a:ea typeface="华文隶书"/>
                <a:cs typeface="Times New Roman" pitchFamily="18" charset="0"/>
              </a:rPr>
              <a:t>3.Theme Analysis</a:t>
            </a:r>
          </a:p>
        </p:txBody>
      </p:sp>
      <p:sp>
        <p:nvSpPr>
          <p:cNvPr id="3" name="矩形 2"/>
          <p:cNvSpPr/>
          <p:nvPr/>
        </p:nvSpPr>
        <p:spPr>
          <a:xfrm>
            <a:off x="428625" y="357188"/>
            <a:ext cx="139700" cy="363537"/>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971550" y="1131888"/>
            <a:ext cx="1620838" cy="44926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600" b="1" dirty="0">
                <a:solidFill>
                  <a:schemeClr val="bg2"/>
                </a:solidFill>
                <a:latin typeface="微软雅黑" panose="020B0503020204020204" pitchFamily="34" charset="-122"/>
                <a:ea typeface="微软雅黑" panose="020B0503020204020204" pitchFamily="34" charset="-122"/>
              </a:rPr>
              <a:t>BRAINSTORM:</a:t>
            </a:r>
            <a:endParaRPr lang="zh-CN" altLang="en-US" sz="1600" b="1" dirty="0">
              <a:solidFill>
                <a:schemeClr val="bg2"/>
              </a:solidFill>
              <a:latin typeface="微软雅黑" panose="020B0503020204020204" pitchFamily="34" charset="-122"/>
              <a:ea typeface="微软雅黑" panose="020B0503020204020204" pitchFamily="34" charset="-122"/>
            </a:endParaRPr>
          </a:p>
        </p:txBody>
      </p:sp>
      <p:sp>
        <p:nvSpPr>
          <p:cNvPr id="5" name="TextBox 4"/>
          <p:cNvSpPr txBox="1">
            <a:spLocks noChangeArrowheads="1"/>
          </p:cNvSpPr>
          <p:nvPr/>
        </p:nvSpPr>
        <p:spPr bwMode="auto">
          <a:xfrm>
            <a:off x="2695575" y="1185863"/>
            <a:ext cx="2917825" cy="430212"/>
          </a:xfrm>
          <a:prstGeom prst="rect">
            <a:avLst/>
          </a:prstGeom>
          <a:noFill/>
          <a:ln w="9525">
            <a:noFill/>
            <a:miter lim="800000"/>
            <a:headEnd/>
            <a:tailEnd/>
          </a:ln>
        </p:spPr>
        <p:txBody>
          <a:bodyPr lIns="0" tIns="0" rIns="0" bIns="0">
            <a:spAutoFit/>
          </a:bodyPr>
          <a:lstStyle/>
          <a:p>
            <a:r>
              <a:rPr lang="en-US" altLang="zh-CN" sz="2800" b="1">
                <a:latin typeface="Times New Roman" pitchFamily="18" charset="0"/>
                <a:ea typeface="微软雅黑" pitchFamily="34" charset="-122"/>
                <a:cs typeface="Times New Roman" pitchFamily="18" charset="0"/>
              </a:rPr>
              <a:t>What is the theme?</a:t>
            </a:r>
          </a:p>
        </p:txBody>
      </p:sp>
      <p:sp>
        <p:nvSpPr>
          <p:cNvPr id="6" name="TextBox 5"/>
          <p:cNvSpPr txBox="1">
            <a:spLocks noChangeArrowheads="1"/>
          </p:cNvSpPr>
          <p:nvPr/>
        </p:nvSpPr>
        <p:spPr bwMode="auto">
          <a:xfrm>
            <a:off x="571500" y="2066925"/>
            <a:ext cx="8429625" cy="1135063"/>
          </a:xfrm>
          <a:prstGeom prst="rect">
            <a:avLst/>
          </a:prstGeom>
          <a:noFill/>
          <a:ln w="9525">
            <a:noFill/>
            <a:miter lim="800000"/>
            <a:headEnd/>
            <a:tailEnd/>
          </a:ln>
        </p:spPr>
        <p:txBody>
          <a:bodyPr>
            <a:spAutoFit/>
          </a:bodyPr>
          <a:lstStyle/>
          <a:p>
            <a:pPr>
              <a:lnSpc>
                <a:spcPct val="150000"/>
              </a:lnSpc>
            </a:pPr>
            <a:r>
              <a:rPr lang="en-US" altLang="zh-CN" sz="2400" b="1">
                <a:solidFill>
                  <a:srgbClr val="FF0000"/>
                </a:solidFill>
                <a:latin typeface="Times New Roman" pitchFamily="18" charset="0"/>
                <a:cs typeface="Times New Roman" pitchFamily="18" charset="0"/>
              </a:rPr>
              <a:t>    Theme:</a:t>
            </a:r>
            <a:r>
              <a:rPr lang="en-US" altLang="zh-CN" sz="2400" b="1">
                <a:latin typeface="Calibri" pitchFamily="34" charset="0"/>
              </a:rPr>
              <a:t> </a:t>
            </a:r>
            <a:r>
              <a:rPr lang="en-US" altLang="zh-CN" sz="2400">
                <a:latin typeface="Times New Roman" pitchFamily="18" charset="0"/>
                <a:cs typeface="Times New Roman" pitchFamily="18" charset="0"/>
              </a:rPr>
              <a:t>American should build “a government of the people , by the people and for the people”. </a:t>
            </a:r>
            <a:endParaRPr lang="en-US" altLang="zh-CN" sz="2800" b="1">
              <a:latin typeface="Times New Roman" pitchFamily="18" charset="0"/>
              <a:ea typeface="华文隶书"/>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Box 1"/>
          <p:cNvSpPr txBox="1">
            <a:spLocks noChangeArrowheads="1"/>
          </p:cNvSpPr>
          <p:nvPr/>
        </p:nvSpPr>
        <p:spPr bwMode="auto">
          <a:xfrm>
            <a:off x="593725" y="150813"/>
            <a:ext cx="5978525"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4. Sentence Understanding</a:t>
            </a:r>
          </a:p>
        </p:txBody>
      </p:sp>
      <p:sp>
        <p:nvSpPr>
          <p:cNvPr id="10" name="矩形 9"/>
          <p:cNvSpPr/>
          <p:nvPr/>
        </p:nvSpPr>
        <p:spPr>
          <a:xfrm>
            <a:off x="428625" y="26035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a:spLocks noChangeArrowheads="1"/>
          </p:cNvSpPr>
          <p:nvPr/>
        </p:nvSpPr>
        <p:spPr bwMode="auto">
          <a:xfrm>
            <a:off x="642938" y="714375"/>
            <a:ext cx="8001000" cy="1754188"/>
          </a:xfrm>
          <a:prstGeom prst="rect">
            <a:avLst/>
          </a:prstGeom>
          <a:noFill/>
          <a:ln w="9525">
            <a:noFill/>
            <a:miter lim="800000"/>
            <a:headEnd/>
            <a:tailEnd/>
          </a:ln>
        </p:spPr>
        <p:txBody>
          <a:bodyPr>
            <a:spAutoFit/>
          </a:bodyPr>
          <a:lstStyle/>
          <a:p>
            <a:pPr algn="just">
              <a:lnSpc>
                <a:spcPct val="150000"/>
              </a:lnSpc>
              <a:buFontTx/>
              <a:buBlip>
                <a:blip r:embed="rId2"/>
              </a:buBlip>
            </a:pPr>
            <a:r>
              <a:rPr lang="en-US" altLang="zh-CN" sz="2400">
                <a:latin typeface="Times New Roman" pitchFamily="18" charset="0"/>
                <a:cs typeface="Times New Roman" pitchFamily="18" charset="0"/>
              </a:rPr>
              <a:t> So </a:t>
            </a:r>
            <a:r>
              <a:rPr lang="en-US" altLang="zh-CN" sz="2400">
                <a:solidFill>
                  <a:srgbClr val="FF0000"/>
                </a:solidFill>
                <a:latin typeface="Times New Roman" pitchFamily="18" charset="0"/>
                <a:cs typeface="Times New Roman" pitchFamily="18" charset="0"/>
              </a:rPr>
              <a:t>let us </a:t>
            </a:r>
            <a:r>
              <a:rPr lang="en-US" altLang="zh-CN" sz="2400">
                <a:latin typeface="Times New Roman" pitchFamily="18" charset="0"/>
                <a:cs typeface="Times New Roman" pitchFamily="18" charset="0"/>
              </a:rPr>
              <a:t>summon a new spirit of patriotism; of service and responsibility …. </a:t>
            </a:r>
            <a:r>
              <a:rPr lang="en-US" altLang="zh-CN" sz="2400">
                <a:solidFill>
                  <a:srgbClr val="FF0000"/>
                </a:solidFill>
                <a:latin typeface="Times New Roman" pitchFamily="18" charset="0"/>
                <a:cs typeface="Times New Roman" pitchFamily="18" charset="0"/>
              </a:rPr>
              <a:t>Let us </a:t>
            </a:r>
            <a:r>
              <a:rPr lang="en-US" altLang="zh-CN" sz="2400">
                <a:latin typeface="Times New Roman" pitchFamily="18" charset="0"/>
                <a:cs typeface="Times New Roman" pitchFamily="18" charset="0"/>
              </a:rPr>
              <a:t>remember that …. In this country, we</a:t>
            </a:r>
            <a:r>
              <a:rPr lang="en-US" altLang="zh-CN" sz="2400" u="sng">
                <a:latin typeface="Times New Roman" pitchFamily="18" charset="0"/>
                <a:cs typeface="Times New Roman" pitchFamily="18" charset="0"/>
              </a:rPr>
              <a:t> </a:t>
            </a:r>
            <a:r>
              <a:rPr lang="en-US" altLang="zh-CN" sz="2400">
                <a:latin typeface="Times New Roman" pitchFamily="18" charset="0"/>
                <a:cs typeface="Times New Roman" pitchFamily="18" charset="0"/>
              </a:rPr>
              <a:t>rise or fall as one nation—as one people.(para.17)</a:t>
            </a:r>
            <a:endParaRPr lang="zh-CN" altLang="en-US" sz="2400">
              <a:latin typeface="Times New Roman" pitchFamily="18" charset="0"/>
              <a:cs typeface="Times New Roman" pitchFamily="18" charset="0"/>
            </a:endParaRPr>
          </a:p>
        </p:txBody>
      </p:sp>
      <p:sp>
        <p:nvSpPr>
          <p:cNvPr id="8" name="TextBox 7"/>
          <p:cNvSpPr txBox="1">
            <a:spLocks noChangeArrowheads="1"/>
          </p:cNvSpPr>
          <p:nvPr/>
        </p:nvSpPr>
        <p:spPr bwMode="auto">
          <a:xfrm>
            <a:off x="571500" y="3657600"/>
            <a:ext cx="1714500" cy="830263"/>
          </a:xfrm>
          <a:prstGeom prst="rect">
            <a:avLst/>
          </a:prstGeom>
          <a:noFill/>
          <a:ln w="19050">
            <a:solidFill>
              <a:schemeClr val="bg1"/>
            </a:solidFill>
            <a:prstDash val="sysDash"/>
            <a:miter lim="800000"/>
            <a:headEnd/>
            <a:tailEnd/>
          </a:ln>
        </p:spPr>
        <p:txBody>
          <a:bodyPr>
            <a:spAutoFit/>
          </a:bodyPr>
          <a:lstStyle/>
          <a:p>
            <a:r>
              <a:rPr lang="en-US" altLang="zh-CN" sz="2400">
                <a:solidFill>
                  <a:srgbClr val="FF0000"/>
                </a:solidFill>
                <a:latin typeface="Times New Roman" pitchFamily="18" charset="0"/>
                <a:ea typeface="仿宋" pitchFamily="49" charset="-122"/>
                <a:cs typeface="Times New Roman" pitchFamily="18" charset="0"/>
              </a:rPr>
              <a:t>Parallelism: </a:t>
            </a:r>
            <a:r>
              <a:rPr lang="en-US" altLang="zh-CN" sz="2400">
                <a:solidFill>
                  <a:srgbClr val="0070C0"/>
                </a:solidFill>
                <a:latin typeface="Times New Roman" pitchFamily="18" charset="0"/>
                <a:ea typeface="仿宋" pitchFamily="49" charset="-122"/>
                <a:cs typeface="Times New Roman" pitchFamily="18" charset="0"/>
              </a:rPr>
              <a:t> </a:t>
            </a:r>
          </a:p>
          <a:p>
            <a:endParaRPr lang="zh-CN" altLang="en-US" sz="2400">
              <a:solidFill>
                <a:srgbClr val="0070C0"/>
              </a:solidFill>
              <a:latin typeface="Times New Roman" pitchFamily="18" charset="0"/>
              <a:ea typeface="仿宋" pitchFamily="49" charset="-122"/>
              <a:cs typeface="Times New Roman" pitchFamily="18" charset="0"/>
            </a:endParaRPr>
          </a:p>
        </p:txBody>
      </p:sp>
      <p:cxnSp>
        <p:nvCxnSpPr>
          <p:cNvPr id="9" name="直接箭头连接符 8"/>
          <p:cNvCxnSpPr/>
          <p:nvPr/>
        </p:nvCxnSpPr>
        <p:spPr>
          <a:xfrm rot="5400000">
            <a:off x="6500019" y="1856581"/>
            <a:ext cx="1143000" cy="1588"/>
          </a:xfrm>
          <a:prstGeom prst="straightConnector1">
            <a:avLst/>
          </a:prstGeom>
          <a:ln w="25400" cmpd="sng">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a:spLocks noChangeArrowheads="1"/>
          </p:cNvSpPr>
          <p:nvPr/>
        </p:nvSpPr>
        <p:spPr bwMode="auto">
          <a:xfrm>
            <a:off x="5214938" y="2640013"/>
            <a:ext cx="3240087" cy="646112"/>
          </a:xfrm>
          <a:prstGeom prst="rect">
            <a:avLst/>
          </a:prstGeom>
          <a:noFill/>
          <a:ln w="19050">
            <a:solidFill>
              <a:schemeClr val="tx1"/>
            </a:solidFill>
            <a:prstDash val="sysDash"/>
            <a:miter lim="800000"/>
            <a:headEnd/>
            <a:tailEnd/>
          </a:ln>
        </p:spPr>
        <p:txBody>
          <a:bodyPr>
            <a:spAutoFit/>
          </a:bodyPr>
          <a:lstStyle/>
          <a:p>
            <a:r>
              <a:rPr lang="zh-CN" altLang="en-US">
                <a:solidFill>
                  <a:srgbClr val="0070C0"/>
                </a:solidFill>
                <a:latin typeface="仿宋" pitchFamily="49" charset="-122"/>
                <a:ea typeface="仿宋" pitchFamily="49" charset="-122"/>
                <a:cs typeface="Times New Roman" pitchFamily="18" charset="0"/>
              </a:rPr>
              <a:t>宏扬</a:t>
            </a:r>
            <a:r>
              <a:rPr lang="zh-CN" altLang="zh-CN">
                <a:solidFill>
                  <a:srgbClr val="0070C0"/>
                </a:solidFill>
                <a:latin typeface="仿宋" pitchFamily="49" charset="-122"/>
                <a:ea typeface="仿宋" pitchFamily="49" charset="-122"/>
                <a:cs typeface="Times New Roman" pitchFamily="18" charset="0"/>
              </a:rPr>
              <a:t>新的爱国精神，树立新的服务意识，承担新的社会责任</a:t>
            </a:r>
            <a:r>
              <a:rPr lang="en-US" altLang="zh-CN">
                <a:solidFill>
                  <a:srgbClr val="0070C0"/>
                </a:solidFill>
                <a:latin typeface="仿宋" pitchFamily="49" charset="-122"/>
                <a:ea typeface="仿宋" pitchFamily="49" charset="-122"/>
                <a:cs typeface="Times New Roman" pitchFamily="18" charset="0"/>
              </a:rPr>
              <a:t>  </a:t>
            </a:r>
            <a:endParaRPr lang="zh-CN" altLang="en-US">
              <a:latin typeface="Calibri" pitchFamily="34" charset="0"/>
              <a:ea typeface="仿宋" pitchFamily="49" charset="-122"/>
              <a:cs typeface="Times New Roman" pitchFamily="18" charset="0"/>
            </a:endParaRPr>
          </a:p>
        </p:txBody>
      </p:sp>
      <p:cxnSp>
        <p:nvCxnSpPr>
          <p:cNvPr id="14" name="直接箭头连接符 13"/>
          <p:cNvCxnSpPr/>
          <p:nvPr/>
        </p:nvCxnSpPr>
        <p:spPr>
          <a:xfrm rot="5400000">
            <a:off x="1212850" y="2500313"/>
            <a:ext cx="287337" cy="1588"/>
          </a:xfrm>
          <a:prstGeom prst="straightConnector1">
            <a:avLst/>
          </a:prstGeom>
          <a:ln w="19050" cmpd="sng">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9" name="矩形 18"/>
          <p:cNvSpPr>
            <a:spLocks noChangeArrowheads="1"/>
          </p:cNvSpPr>
          <p:nvPr/>
        </p:nvSpPr>
        <p:spPr bwMode="auto">
          <a:xfrm>
            <a:off x="642938" y="2643188"/>
            <a:ext cx="3500437" cy="646112"/>
          </a:xfrm>
          <a:prstGeom prst="rect">
            <a:avLst/>
          </a:prstGeom>
          <a:noFill/>
          <a:ln w="19050">
            <a:solidFill>
              <a:schemeClr val="tx1"/>
            </a:solidFill>
            <a:prstDash val="sysDash"/>
            <a:miter lim="800000"/>
            <a:headEnd/>
            <a:tailEnd/>
          </a:ln>
        </p:spPr>
        <p:txBody>
          <a:bodyPr>
            <a:spAutoFit/>
          </a:bodyPr>
          <a:lstStyle/>
          <a:p>
            <a:r>
              <a:rPr lang="zh-CN" altLang="zh-CN">
                <a:solidFill>
                  <a:srgbClr val="0070C0"/>
                </a:solidFill>
                <a:latin typeface="仿宋" pitchFamily="49" charset="-122"/>
                <a:ea typeface="仿宋" pitchFamily="49" charset="-122"/>
                <a:cs typeface="Times New Roman" pitchFamily="18" charset="0"/>
              </a:rPr>
              <a:t>同甘共苦，荣辱与共</a:t>
            </a:r>
            <a:endParaRPr lang="en-US" altLang="zh-CN">
              <a:solidFill>
                <a:srgbClr val="0070C0"/>
              </a:solidFill>
              <a:latin typeface="仿宋" pitchFamily="49" charset="-122"/>
              <a:ea typeface="仿宋" pitchFamily="49" charset="-122"/>
              <a:cs typeface="Times New Roman" pitchFamily="18" charset="0"/>
            </a:endParaRPr>
          </a:p>
          <a:p>
            <a:endParaRPr lang="zh-CN" altLang="en-US">
              <a:latin typeface="Calibri" pitchFamily="34" charset="0"/>
              <a:ea typeface="仿宋" pitchFamily="49" charset="-122"/>
              <a:cs typeface="Times New Roman" pitchFamily="18" charset="0"/>
            </a:endParaRPr>
          </a:p>
        </p:txBody>
      </p:sp>
      <p:sp>
        <p:nvSpPr>
          <p:cNvPr id="21" name="TextBox 20"/>
          <p:cNvSpPr txBox="1">
            <a:spLocks noChangeArrowheads="1"/>
          </p:cNvSpPr>
          <p:nvPr/>
        </p:nvSpPr>
        <p:spPr bwMode="auto">
          <a:xfrm>
            <a:off x="2286000" y="3643313"/>
            <a:ext cx="6215063" cy="830262"/>
          </a:xfrm>
          <a:prstGeom prst="rect">
            <a:avLst/>
          </a:prstGeom>
          <a:noFill/>
          <a:ln w="19050">
            <a:solidFill>
              <a:schemeClr val="bg1"/>
            </a:solidFill>
            <a:prstDash val="sysDash"/>
            <a:miter lim="800000"/>
            <a:headEnd/>
            <a:tailEnd/>
          </a:ln>
        </p:spPr>
        <p:txBody>
          <a:bodyPr>
            <a:spAutoFit/>
          </a:bodyPr>
          <a:lstStyle/>
          <a:p>
            <a:r>
              <a:rPr lang="en-US" altLang="zh-CN" sz="2400">
                <a:solidFill>
                  <a:srgbClr val="0070C0"/>
                </a:solidFill>
                <a:latin typeface="Times New Roman" pitchFamily="18" charset="0"/>
                <a:ea typeface="仿宋" pitchFamily="49" charset="-122"/>
                <a:cs typeface="Times New Roman" pitchFamily="18" charset="0"/>
              </a:rPr>
              <a:t>It  highlights the power of reunion of the whole nation.</a:t>
            </a:r>
            <a:endParaRPr lang="zh-CN" altLang="en-US" sz="2400">
              <a:solidFill>
                <a:srgbClr val="0070C0"/>
              </a:solidFill>
              <a:latin typeface="Times New Roman" pitchFamily="18" charset="0"/>
              <a:ea typeface="仿宋" pitchFamily="49" charset="-122"/>
              <a:cs typeface="Times New Roman" pitchFamily="18" charset="0"/>
            </a:endParaRPr>
          </a:p>
        </p:txBody>
      </p:sp>
      <p:cxnSp>
        <p:nvCxnSpPr>
          <p:cNvPr id="17" name="直接连接符 16"/>
          <p:cNvCxnSpPr/>
          <p:nvPr/>
        </p:nvCxnSpPr>
        <p:spPr>
          <a:xfrm>
            <a:off x="1857375" y="1284288"/>
            <a:ext cx="6643688" cy="158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85813" y="1785938"/>
            <a:ext cx="1500187" cy="158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14375" y="2357438"/>
            <a:ext cx="1143000" cy="158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par>
                                <p:cTn id="13" presetID="22" presetClass="entr" presetSubtype="8"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1000"/>
                                        <p:tgtEl>
                                          <p:spTgt spid="20"/>
                                        </p:tgtEl>
                                      </p:cBhvr>
                                    </p:animEffect>
                                  </p:childTnLst>
                                </p:cTn>
                              </p:par>
                              <p:par>
                                <p:cTn id="16" presetID="22" presetClass="entr" presetSubtype="8"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1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par>
                                <p:cTn id="29" presetID="22" presetClass="entr" presetSubtype="8"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10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animEffect transition="in" filter="wipe(left)">
                                      <p:cBhvr>
                                        <p:cTn id="41" dur="1000"/>
                                        <p:tgtEl>
                                          <p:spTgt spid="8">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571500" y="928688"/>
            <a:ext cx="8429625" cy="430212"/>
          </a:xfrm>
          <a:prstGeom prst="rect">
            <a:avLst/>
          </a:prstGeom>
          <a:noFill/>
          <a:ln w="9525">
            <a:noFill/>
            <a:miter lim="800000"/>
            <a:headEnd/>
            <a:tailEnd/>
          </a:ln>
        </p:spPr>
        <p:txBody>
          <a:bodyPr lIns="0" tIns="0" rIns="0" bIns="0">
            <a:spAutoFit/>
          </a:bodyPr>
          <a:lstStyle/>
          <a:p>
            <a:r>
              <a:rPr lang="en-US" altLang="zh-CN" sz="2800" b="1">
                <a:latin typeface="Times New Roman" pitchFamily="18" charset="0"/>
                <a:cs typeface="Times New Roman" pitchFamily="18" charset="0"/>
              </a:rPr>
              <a:t> Read the following sentence of the text and think.</a:t>
            </a:r>
            <a:endParaRPr lang="zh-CN" altLang="en-US" sz="2800">
              <a:latin typeface="Times New Roman" pitchFamily="18" charset="0"/>
              <a:cs typeface="Times New Roman" pitchFamily="18" charset="0"/>
            </a:endParaRPr>
          </a:p>
        </p:txBody>
      </p:sp>
      <p:sp>
        <p:nvSpPr>
          <p:cNvPr id="5" name="矩形 4"/>
          <p:cNvSpPr/>
          <p:nvPr/>
        </p:nvSpPr>
        <p:spPr>
          <a:xfrm flipH="1">
            <a:off x="428625" y="1000125"/>
            <a:ext cx="142875" cy="2873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627" name="矩形 5"/>
          <p:cNvSpPr>
            <a:spLocks noChangeArrowheads="1"/>
          </p:cNvSpPr>
          <p:nvPr/>
        </p:nvSpPr>
        <p:spPr bwMode="auto">
          <a:xfrm>
            <a:off x="214313" y="142875"/>
            <a:ext cx="3829050" cy="579438"/>
          </a:xfrm>
          <a:prstGeom prst="rect">
            <a:avLst/>
          </a:prstGeom>
          <a:noFill/>
          <a:ln w="9525">
            <a:noFill/>
            <a:miter lim="800000"/>
            <a:headEnd/>
            <a:tailEnd/>
          </a:ln>
        </p:spPr>
        <p:txBody>
          <a:bodyPr wrap="none">
            <a:spAutoFit/>
          </a:bodyPr>
          <a:lstStyle/>
          <a:p>
            <a:r>
              <a:rPr lang="en-US" altLang="zh-CN" sz="3200" b="1">
                <a:latin typeface="Times New Roman" pitchFamily="18" charset="0"/>
                <a:ea typeface="华文隶书"/>
                <a:cs typeface="Times New Roman" pitchFamily="18" charset="0"/>
              </a:rPr>
              <a:t>5.  Critical Thinking </a:t>
            </a:r>
          </a:p>
        </p:txBody>
      </p:sp>
      <p:sp>
        <p:nvSpPr>
          <p:cNvPr id="26628" name="TextBox 19"/>
          <p:cNvSpPr txBox="1">
            <a:spLocks noChangeArrowheads="1"/>
          </p:cNvSpPr>
          <p:nvPr/>
        </p:nvSpPr>
        <p:spPr bwMode="auto">
          <a:xfrm>
            <a:off x="928688" y="3286125"/>
            <a:ext cx="3357562" cy="430213"/>
          </a:xfrm>
          <a:prstGeom prst="rect">
            <a:avLst/>
          </a:prstGeom>
          <a:noFill/>
          <a:ln w="9525">
            <a:noFill/>
            <a:miter lim="800000"/>
            <a:headEnd/>
            <a:tailEnd/>
          </a:ln>
        </p:spPr>
        <p:txBody>
          <a:bodyPr>
            <a:spAutoFit/>
          </a:bodyPr>
          <a:lstStyle/>
          <a:p>
            <a:endParaRPr lang="zh-CN" altLang="en-US" sz="2200" b="1">
              <a:solidFill>
                <a:srgbClr val="F8F8F8"/>
              </a:solidFill>
              <a:latin typeface="Times New Roman" pitchFamily="18" charset="0"/>
              <a:cs typeface="Times New Roman" pitchFamily="18" charset="0"/>
            </a:endParaRPr>
          </a:p>
        </p:txBody>
      </p:sp>
      <p:sp>
        <p:nvSpPr>
          <p:cNvPr id="18" name="TextBox 17"/>
          <p:cNvSpPr txBox="1">
            <a:spLocks noChangeArrowheads="1"/>
          </p:cNvSpPr>
          <p:nvPr/>
        </p:nvSpPr>
        <p:spPr bwMode="auto">
          <a:xfrm>
            <a:off x="468313" y="1563688"/>
            <a:ext cx="8064500" cy="2862262"/>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cs typeface="Times New Roman" pitchFamily="18" charset="0"/>
              </a:rPr>
              <a:t>And I would not be standing here tonight without the unyielding support of my best friend for the last 16 years, the rock of our family, the love of my life, </a:t>
            </a:r>
            <a:r>
              <a:rPr lang="en-US" altLang="zh-CN" sz="2400">
                <a:solidFill>
                  <a:srgbClr val="FF0000"/>
                </a:solidFill>
                <a:latin typeface="Times New Roman" pitchFamily="18" charset="0"/>
                <a:cs typeface="Times New Roman" pitchFamily="18" charset="0"/>
              </a:rPr>
              <a:t>the nation’s First Lady</a:t>
            </a:r>
            <a:r>
              <a:rPr lang="en-US" altLang="zh-CN" sz="2400">
                <a:latin typeface="Times New Roman" pitchFamily="18" charset="0"/>
                <a:cs typeface="Times New Roman" pitchFamily="18" charset="0"/>
              </a:rPr>
              <a:t>, </a:t>
            </a:r>
            <a:r>
              <a:rPr lang="en-US" altLang="zh-CN" sz="2400">
                <a:solidFill>
                  <a:srgbClr val="FF0000"/>
                </a:solidFill>
                <a:latin typeface="Times New Roman" pitchFamily="18" charset="0"/>
                <a:cs typeface="Times New Roman" pitchFamily="18" charset="0"/>
              </a:rPr>
              <a:t>Michelle Obama</a:t>
            </a:r>
            <a:r>
              <a:rPr lang="en-US" altLang="zh-CN" sz="2400">
                <a:latin typeface="Times New Roman" pitchFamily="18" charset="0"/>
                <a:cs typeface="Times New Roman" pitchFamily="18" charset="0"/>
              </a:rPr>
              <a:t>. </a:t>
            </a:r>
            <a:r>
              <a:rPr lang="en-US" altLang="zh-CN" sz="2400">
                <a:solidFill>
                  <a:srgbClr val="FF0000"/>
                </a:solidFill>
                <a:latin typeface="Times New Roman" pitchFamily="18" charset="0"/>
                <a:cs typeface="Times New Roman" pitchFamily="18" charset="0"/>
              </a:rPr>
              <a:t>Sasha and Malia</a:t>
            </a:r>
            <a:r>
              <a:rPr lang="en-US" altLang="zh-CN" sz="2400">
                <a:latin typeface="Times New Roman" pitchFamily="18" charset="0"/>
                <a:cs typeface="Times New Roman" pitchFamily="18" charset="0"/>
              </a:rPr>
              <a:t>, I love you more than you can imagine.(para.8)</a:t>
            </a:r>
            <a:endParaRPr lang="zh-CN" altLang="en-US" sz="2400">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850" y="195263"/>
            <a:ext cx="2857500" cy="646112"/>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fontAlgn="auto">
              <a:spcBef>
                <a:spcPts val="0"/>
              </a:spcBef>
              <a:spcAft>
                <a:spcPts val="0"/>
              </a:spcAft>
              <a:defRPr/>
            </a:pPr>
            <a:r>
              <a:rPr lang="en-US" altLang="zh-CN" sz="3600" b="1" dirty="0">
                <a:solidFill>
                  <a:srgbClr val="0070C0"/>
                </a:solidFill>
                <a:latin typeface="Times New Roman" pitchFamily="18" charset="0"/>
                <a:ea typeface="华文隶书" panose="02010800040101010101" pitchFamily="2" charset="-122"/>
                <a:cs typeface="Times New Roman" pitchFamily="18" charset="0"/>
              </a:rPr>
              <a:t>Objectives </a:t>
            </a:r>
          </a:p>
        </p:txBody>
      </p:sp>
      <p:sp>
        <p:nvSpPr>
          <p:cNvPr id="6" name="TextBox 5"/>
          <p:cNvSpPr txBox="1">
            <a:spLocks noChangeArrowheads="1"/>
          </p:cNvSpPr>
          <p:nvPr/>
        </p:nvSpPr>
        <p:spPr bwMode="auto">
          <a:xfrm>
            <a:off x="357188" y="1439863"/>
            <a:ext cx="8643937" cy="2092325"/>
          </a:xfrm>
          <a:prstGeom prst="rect">
            <a:avLst/>
          </a:prstGeom>
          <a:noFill/>
          <a:ln w="9525">
            <a:noFill/>
            <a:miter lim="800000"/>
            <a:headEnd/>
            <a:tailEnd/>
          </a:ln>
        </p:spPr>
        <p:txBody>
          <a:bodyPr>
            <a:spAutoFit/>
          </a:bodyPr>
          <a:lstStyle/>
          <a:p>
            <a:pPr marL="457200" indent="-457200">
              <a:lnSpc>
                <a:spcPct val="150000"/>
              </a:lnSpc>
            </a:pPr>
            <a:r>
              <a:rPr lang="en-US" altLang="zh-CN" sz="2400" b="1">
                <a:latin typeface="Times New Roman" pitchFamily="18" charset="0"/>
                <a:cs typeface="Times New Roman" pitchFamily="18" charset="0"/>
              </a:rPr>
              <a:t>1. To understand the main idea and the theme of the text</a:t>
            </a:r>
          </a:p>
          <a:p>
            <a:pPr marL="457200" indent="-457200">
              <a:lnSpc>
                <a:spcPct val="150000"/>
              </a:lnSpc>
            </a:pPr>
            <a:r>
              <a:rPr lang="en-US" altLang="zh-CN" sz="2400" b="1">
                <a:latin typeface="Times New Roman" pitchFamily="18" charset="0"/>
                <a:cs typeface="Times New Roman" pitchFamily="18" charset="0"/>
              </a:rPr>
              <a:t>2. To learn the key language expressions and grammatical points</a:t>
            </a:r>
          </a:p>
          <a:p>
            <a:pPr marL="457200" indent="-457200">
              <a:lnSpc>
                <a:spcPct val="150000"/>
              </a:lnSpc>
            </a:pPr>
            <a:r>
              <a:rPr lang="en-US" altLang="zh-CN" sz="2400" b="1">
                <a:latin typeface="Times New Roman" pitchFamily="18" charset="0"/>
                <a:cs typeface="Times New Roman" pitchFamily="18" charset="0"/>
              </a:rPr>
              <a:t>3. To cultivate the critical thinking ability</a:t>
            </a:r>
          </a:p>
          <a:p>
            <a:pPr marL="457200" indent="-457200"/>
            <a:endParaRPr lang="en-US" altLang="zh-CN" sz="2200" b="1">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1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矩形 5"/>
          <p:cNvSpPr>
            <a:spLocks noChangeArrowheads="1"/>
          </p:cNvSpPr>
          <p:nvPr/>
        </p:nvSpPr>
        <p:spPr bwMode="auto">
          <a:xfrm>
            <a:off x="214313" y="142875"/>
            <a:ext cx="3829050" cy="579438"/>
          </a:xfrm>
          <a:prstGeom prst="rect">
            <a:avLst/>
          </a:prstGeom>
          <a:noFill/>
          <a:ln w="9525">
            <a:noFill/>
            <a:miter lim="800000"/>
            <a:headEnd/>
            <a:tailEnd/>
          </a:ln>
        </p:spPr>
        <p:txBody>
          <a:bodyPr wrap="none">
            <a:spAutoFit/>
          </a:bodyPr>
          <a:lstStyle/>
          <a:p>
            <a:r>
              <a:rPr lang="en-US" altLang="zh-CN" sz="3200" b="1">
                <a:latin typeface="Times New Roman" pitchFamily="18" charset="0"/>
                <a:ea typeface="华文隶书"/>
                <a:cs typeface="Times New Roman" pitchFamily="18" charset="0"/>
              </a:rPr>
              <a:t>6.  Critical Thinking </a:t>
            </a:r>
          </a:p>
        </p:txBody>
      </p:sp>
      <p:sp>
        <p:nvSpPr>
          <p:cNvPr id="27650" name="TextBox 19"/>
          <p:cNvSpPr txBox="1">
            <a:spLocks noChangeArrowheads="1"/>
          </p:cNvSpPr>
          <p:nvPr/>
        </p:nvSpPr>
        <p:spPr bwMode="auto">
          <a:xfrm>
            <a:off x="928688" y="3286125"/>
            <a:ext cx="3357562" cy="430213"/>
          </a:xfrm>
          <a:prstGeom prst="rect">
            <a:avLst/>
          </a:prstGeom>
          <a:noFill/>
          <a:ln w="9525">
            <a:noFill/>
            <a:miter lim="800000"/>
            <a:headEnd/>
            <a:tailEnd/>
          </a:ln>
        </p:spPr>
        <p:txBody>
          <a:bodyPr>
            <a:spAutoFit/>
          </a:bodyPr>
          <a:lstStyle/>
          <a:p>
            <a:endParaRPr lang="zh-CN" altLang="en-US" sz="2200" b="1">
              <a:solidFill>
                <a:srgbClr val="F8F8F8"/>
              </a:solidFill>
              <a:latin typeface="Times New Roman" pitchFamily="18" charset="0"/>
              <a:cs typeface="Times New Roman" pitchFamily="18" charset="0"/>
            </a:endParaRPr>
          </a:p>
        </p:txBody>
      </p:sp>
      <p:sp>
        <p:nvSpPr>
          <p:cNvPr id="9" name="TextBox 8"/>
          <p:cNvSpPr txBox="1">
            <a:spLocks noChangeArrowheads="1"/>
          </p:cNvSpPr>
          <p:nvPr/>
        </p:nvSpPr>
        <p:spPr bwMode="auto">
          <a:xfrm>
            <a:off x="684213" y="1058863"/>
            <a:ext cx="7775575" cy="2309812"/>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cs typeface="Times New Roman" pitchFamily="18" charset="0"/>
              </a:rPr>
              <a:t>For </a:t>
            </a:r>
            <a:r>
              <a:rPr lang="en-US" altLang="zh-CN" sz="2400">
                <a:solidFill>
                  <a:srgbClr val="FF0000"/>
                </a:solidFill>
                <a:latin typeface="Times New Roman" pitchFamily="18" charset="0"/>
                <a:cs typeface="Times New Roman" pitchFamily="18" charset="0"/>
              </a:rPr>
              <a:t>Chinese people</a:t>
            </a:r>
            <a:r>
              <a:rPr lang="en-US" altLang="zh-CN" sz="2400">
                <a:latin typeface="Times New Roman" pitchFamily="18" charset="0"/>
                <a:cs typeface="Times New Roman" pitchFamily="18" charset="0"/>
              </a:rPr>
              <a:t>, it sounds a bit </a:t>
            </a:r>
            <a:r>
              <a:rPr lang="en-US" altLang="zh-CN" sz="2400">
                <a:solidFill>
                  <a:srgbClr val="FF0000"/>
                </a:solidFill>
                <a:latin typeface="Times New Roman" pitchFamily="18" charset="0"/>
                <a:cs typeface="Times New Roman" pitchFamily="18" charset="0"/>
              </a:rPr>
              <a:t>funny</a:t>
            </a:r>
            <a:r>
              <a:rPr lang="en-US" altLang="zh-CN" sz="2400">
                <a:latin typeface="Times New Roman" pitchFamily="18" charset="0"/>
                <a:cs typeface="Times New Roman" pitchFamily="18" charset="0"/>
              </a:rPr>
              <a:t> for the president-elect to give his thanks so lavishly to his wife and daughters openly on this solemn occasion.</a:t>
            </a:r>
          </a:p>
          <a:p>
            <a:pPr>
              <a:lnSpc>
                <a:spcPct val="150000"/>
              </a:lnSpc>
            </a:pPr>
            <a:r>
              <a:rPr lang="en-US" altLang="zh-CN" sz="2400">
                <a:latin typeface="Times New Roman" pitchFamily="18" charset="0"/>
                <a:cs typeface="Times New Roman" pitchFamily="18" charset="0"/>
              </a:rPr>
              <a:t>For </a:t>
            </a:r>
            <a:r>
              <a:rPr lang="en-US" altLang="zh-CN" sz="2400">
                <a:solidFill>
                  <a:srgbClr val="FF0000"/>
                </a:solidFill>
                <a:latin typeface="Times New Roman" pitchFamily="18" charset="0"/>
                <a:cs typeface="Times New Roman" pitchFamily="18" charset="0"/>
              </a:rPr>
              <a:t>American people</a:t>
            </a:r>
            <a:r>
              <a:rPr lang="en-US" altLang="zh-CN" sz="2400">
                <a:latin typeface="Times New Roman" pitchFamily="18" charset="0"/>
                <a:cs typeface="Times New Roman" pitchFamily="18" charset="0"/>
              </a:rPr>
              <a:t>, it is the </a:t>
            </a:r>
            <a:r>
              <a:rPr lang="en-US" altLang="zh-CN" sz="2400">
                <a:solidFill>
                  <a:srgbClr val="FF0000"/>
                </a:solidFill>
                <a:latin typeface="Times New Roman" pitchFamily="18" charset="0"/>
                <a:cs typeface="Times New Roman" pitchFamily="18" charset="0"/>
              </a:rPr>
              <a:t>traditional symbol</a:t>
            </a:r>
            <a:r>
              <a:rPr lang="en-US" altLang="zh-CN" sz="2400">
                <a:latin typeface="Times New Roman" pitchFamily="18" charset="0"/>
                <a:cs typeface="Times New Roman" pitchFamily="18" charset="0"/>
              </a:rPr>
              <a:t> they value.</a:t>
            </a:r>
            <a:endParaRPr lang="zh-CN" altLang="en-US" sz="2400">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3372815" y="1099581"/>
            <a:ext cx="2536694" cy="2373982"/>
            <a:chOff x="3314311" y="1078985"/>
            <a:chExt cx="2536694" cy="2373982"/>
          </a:xfrm>
          <a:solidFill>
            <a:srgbClr val="FFFF00"/>
          </a:solidFill>
        </p:grpSpPr>
        <p:sp>
          <p:nvSpPr>
            <p:cNvPr id="15" name="正五边形 14"/>
            <p:cNvSpPr>
              <a:spLocks noChangeAspect="1"/>
            </p:cNvSpPr>
            <p:nvPr/>
          </p:nvSpPr>
          <p:spPr>
            <a:xfrm rot="19549452">
              <a:off x="3314311" y="1078985"/>
              <a:ext cx="2536694" cy="237398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2" name="TextBox 21"/>
            <p:cNvSpPr txBox="1"/>
            <p:nvPr/>
          </p:nvSpPr>
          <p:spPr>
            <a:xfrm>
              <a:off x="4023690" y="1831074"/>
              <a:ext cx="1785950" cy="1292662"/>
            </a:xfrm>
            <a:prstGeom prst="rect">
              <a:avLst/>
            </a:prstGeom>
            <a:noFill/>
          </p:spPr>
          <p:txBody>
            <a:bodyPr lIns="0" tIns="0" rIns="0" bIns="0" anchor="ctr">
              <a:spAutoFit/>
            </a:bodyPr>
            <a:lstStyle/>
            <a:p>
              <a:pPr fontAlgn="auto">
                <a:spcBef>
                  <a:spcPts val="0"/>
                </a:spcBef>
                <a:spcAft>
                  <a:spcPts val="0"/>
                </a:spcAft>
                <a:defRPr/>
              </a:pPr>
              <a:r>
                <a:rPr lang="en-US" altLang="zh-CN" sz="2800" b="1" dirty="0">
                  <a:solidFill>
                    <a:schemeClr val="tx1">
                      <a:lumMod val="95000"/>
                      <a:lumOff val="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rPr>
                <a:t> </a:t>
              </a:r>
              <a:r>
                <a:rPr lang="en-US" altLang="zh-CN" sz="2800" b="1" dirty="0" err="1">
                  <a:solidFill>
                    <a:schemeClr val="tx1">
                      <a:lumMod val="95000"/>
                      <a:lumOff val="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rPr>
                <a:t>Obama’s</a:t>
              </a:r>
              <a:r>
                <a:rPr lang="en-US" altLang="zh-CN" sz="2800" b="1" dirty="0">
                  <a:solidFill>
                    <a:schemeClr val="tx1">
                      <a:lumMod val="95000"/>
                      <a:lumOff val="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rPr>
                <a:t> Victory Speech</a:t>
              </a:r>
              <a:endParaRPr lang="zh-CN" altLang="en-US" sz="2800" b="1" dirty="0">
                <a:solidFill>
                  <a:schemeClr val="tx1">
                    <a:lumMod val="95000"/>
                    <a:lumOff val="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endParaRPr>
            </a:p>
          </p:txBody>
        </p:sp>
      </p:grpSp>
      <p:grpSp>
        <p:nvGrpSpPr>
          <p:cNvPr id="7" name="组合 5"/>
          <p:cNvGrpSpPr>
            <a:grpSpLocks/>
          </p:cNvGrpSpPr>
          <p:nvPr/>
        </p:nvGrpSpPr>
        <p:grpSpPr bwMode="auto">
          <a:xfrm>
            <a:off x="2268538" y="3033713"/>
            <a:ext cx="2232025" cy="1820862"/>
            <a:chOff x="2807238" y="2263044"/>
            <a:chExt cx="2232248" cy="1821478"/>
          </a:xfrm>
        </p:grpSpPr>
        <p:sp>
          <p:nvSpPr>
            <p:cNvPr id="20" name="正五边形 19"/>
            <p:cNvSpPr>
              <a:spLocks noChangeAspect="1"/>
            </p:cNvSpPr>
            <p:nvPr/>
          </p:nvSpPr>
          <p:spPr>
            <a:xfrm rot="17374237">
              <a:off x="2764155" y="2306127"/>
              <a:ext cx="1821478" cy="1735310"/>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710" name="TextBox 26"/>
            <p:cNvSpPr txBox="1">
              <a:spLocks noChangeArrowheads="1"/>
            </p:cNvSpPr>
            <p:nvPr/>
          </p:nvSpPr>
          <p:spPr bwMode="auto">
            <a:xfrm>
              <a:off x="3167278" y="2757225"/>
              <a:ext cx="1872208" cy="615553"/>
            </a:xfrm>
            <a:prstGeom prst="rect">
              <a:avLst/>
            </a:prstGeom>
            <a:noFill/>
            <a:ln w="9525">
              <a:noFill/>
              <a:miter lim="800000"/>
              <a:headEnd/>
              <a:tailEnd/>
            </a:ln>
          </p:spPr>
          <p:txBody>
            <a:bodyPr lIns="0" tIns="0" rIns="0" bIns="0" anchor="ctr">
              <a:spAutoFit/>
            </a:bodyPr>
            <a:lstStyle/>
            <a:p>
              <a:pPr>
                <a:lnSpc>
                  <a:spcPts val="2400"/>
                </a:lnSpc>
              </a:pPr>
              <a:r>
                <a:rPr lang="en-US" altLang="zh-CN" sz="2400">
                  <a:latin typeface="Times New Roman" pitchFamily="18" charset="0"/>
                  <a:ea typeface="华文隶书"/>
                  <a:cs typeface="Times New Roman" pitchFamily="18" charset="0"/>
                </a:rPr>
                <a:t>Sentence  understanding </a:t>
              </a:r>
            </a:p>
          </p:txBody>
        </p:sp>
      </p:grpSp>
      <p:sp>
        <p:nvSpPr>
          <p:cNvPr id="29" name="TextBox 28"/>
          <p:cNvSpPr txBox="1"/>
          <p:nvPr/>
        </p:nvSpPr>
        <p:spPr>
          <a:xfrm>
            <a:off x="179388" y="114300"/>
            <a:ext cx="3071812" cy="579438"/>
          </a:xfrm>
          <a:prstGeom prst="rect">
            <a:avLst/>
          </a:prstGeom>
          <a:noFill/>
        </p:spPr>
        <p:txBody>
          <a:bodyPr>
            <a:spAutoFit/>
          </a:bodyPr>
          <a:lstStyle/>
          <a:p>
            <a:pPr>
              <a:defRPr/>
            </a:pPr>
            <a:r>
              <a:rPr lang="en-US" altLang="zh-CN" sz="3200" b="1">
                <a:effectLst>
                  <a:outerShdw blurRad="38100" dist="38100" dir="2700000" algn="tl">
                    <a:srgbClr val="C0C0C0"/>
                  </a:outerShdw>
                </a:effectLst>
                <a:latin typeface="Times New Roman" pitchFamily="18" charset="0"/>
                <a:ea typeface="华文隶书"/>
                <a:cs typeface="Times New Roman" pitchFamily="18" charset="0"/>
              </a:rPr>
              <a:t> </a:t>
            </a:r>
            <a:r>
              <a:rPr lang="en-US" altLang="zh-CN" sz="3200" b="1">
                <a:latin typeface="Times New Roman" pitchFamily="18" charset="0"/>
                <a:ea typeface="华文隶书"/>
                <a:cs typeface="Times New Roman" pitchFamily="18" charset="0"/>
              </a:rPr>
              <a:t>7. Summary</a:t>
            </a:r>
          </a:p>
        </p:txBody>
      </p:sp>
      <p:grpSp>
        <p:nvGrpSpPr>
          <p:cNvPr id="18" name="组合 5"/>
          <p:cNvGrpSpPr>
            <a:grpSpLocks/>
          </p:cNvGrpSpPr>
          <p:nvPr/>
        </p:nvGrpSpPr>
        <p:grpSpPr bwMode="auto">
          <a:xfrm>
            <a:off x="5286375" y="3000375"/>
            <a:ext cx="2357438" cy="1820863"/>
            <a:chOff x="2807238" y="2263044"/>
            <a:chExt cx="2357454" cy="1821478"/>
          </a:xfrm>
        </p:grpSpPr>
        <p:sp>
          <p:nvSpPr>
            <p:cNvPr id="21" name="正五边形 20"/>
            <p:cNvSpPr>
              <a:spLocks noChangeAspect="1"/>
            </p:cNvSpPr>
            <p:nvPr/>
          </p:nvSpPr>
          <p:spPr>
            <a:xfrm rot="17374237">
              <a:off x="2764073" y="2306209"/>
              <a:ext cx="1821478" cy="1735150"/>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708" name="TextBox 22"/>
            <p:cNvSpPr txBox="1">
              <a:spLocks noChangeArrowheads="1"/>
            </p:cNvSpPr>
            <p:nvPr/>
          </p:nvSpPr>
          <p:spPr bwMode="auto">
            <a:xfrm>
              <a:off x="3292484" y="2962866"/>
              <a:ext cx="1872208" cy="320024"/>
            </a:xfrm>
            <a:prstGeom prst="rect">
              <a:avLst/>
            </a:prstGeom>
            <a:noFill/>
            <a:ln w="9525">
              <a:noFill/>
              <a:miter lim="800000"/>
              <a:headEnd/>
              <a:tailEnd/>
            </a:ln>
          </p:spPr>
          <p:txBody>
            <a:bodyPr lIns="0" tIns="0" rIns="0" bIns="0" anchor="ctr">
              <a:spAutoFit/>
            </a:bodyPr>
            <a:lstStyle/>
            <a:p>
              <a:pPr>
                <a:lnSpc>
                  <a:spcPts val="2400"/>
                </a:lnSpc>
              </a:pPr>
              <a:r>
                <a:rPr lang="en-US" altLang="zh-CN" sz="2400">
                  <a:latin typeface="Times New Roman" pitchFamily="18" charset="0"/>
                  <a:ea typeface="华文隶书"/>
                  <a:cs typeface="Times New Roman" pitchFamily="18" charset="0"/>
                </a:rPr>
                <a:t>Theme </a:t>
              </a:r>
            </a:p>
          </p:txBody>
        </p:sp>
      </p:grpSp>
      <p:grpSp>
        <p:nvGrpSpPr>
          <p:cNvPr id="28" name="组合 5"/>
          <p:cNvGrpSpPr>
            <a:grpSpLocks/>
          </p:cNvGrpSpPr>
          <p:nvPr/>
        </p:nvGrpSpPr>
        <p:grpSpPr bwMode="auto">
          <a:xfrm>
            <a:off x="1763713" y="893763"/>
            <a:ext cx="1908175" cy="1822450"/>
            <a:chOff x="2807238" y="2263044"/>
            <a:chExt cx="1907704" cy="1821478"/>
          </a:xfrm>
        </p:grpSpPr>
        <p:sp>
          <p:nvSpPr>
            <p:cNvPr id="30" name="正五边形 29"/>
            <p:cNvSpPr>
              <a:spLocks noChangeAspect="1"/>
            </p:cNvSpPr>
            <p:nvPr/>
          </p:nvSpPr>
          <p:spPr>
            <a:xfrm rot="17374237">
              <a:off x="2763854" y="2306428"/>
              <a:ext cx="1821478" cy="1734709"/>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TextBox 30"/>
            <p:cNvSpPr txBox="1"/>
            <p:nvPr/>
          </p:nvSpPr>
          <p:spPr>
            <a:xfrm>
              <a:off x="3275434" y="2838999"/>
              <a:ext cx="1439508" cy="615621"/>
            </a:xfrm>
            <a:prstGeom prst="rect">
              <a:avLst/>
            </a:prstGeom>
            <a:noFill/>
          </p:spPr>
          <p:txBody>
            <a:bodyPr lIns="0" tIns="0" rIns="0" bIns="0" anchor="ctr">
              <a:spAutoFit/>
            </a:bodyPr>
            <a:lstStyle/>
            <a:p>
              <a:pPr fontAlgn="auto">
                <a:lnSpc>
                  <a:spcPts val="2400"/>
                </a:lnSpc>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Critical</a:t>
              </a:r>
              <a:r>
                <a:rPr lang="en-US" altLang="zh-CN" sz="2400"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p>
            <a:p>
              <a:pPr fontAlgn="auto">
                <a:lnSpc>
                  <a:spcPts val="2400"/>
                </a:lnSpc>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thinking</a:t>
              </a:r>
            </a:p>
          </p:txBody>
        </p:sp>
      </p:grpSp>
      <p:grpSp>
        <p:nvGrpSpPr>
          <p:cNvPr id="32" name="组合 5"/>
          <p:cNvGrpSpPr>
            <a:grpSpLocks/>
          </p:cNvGrpSpPr>
          <p:nvPr/>
        </p:nvGrpSpPr>
        <p:grpSpPr bwMode="auto">
          <a:xfrm>
            <a:off x="5765800" y="944563"/>
            <a:ext cx="2335213" cy="1822450"/>
            <a:chOff x="2807238" y="2263044"/>
            <a:chExt cx="2334533" cy="1821478"/>
          </a:xfrm>
        </p:grpSpPr>
        <p:sp>
          <p:nvSpPr>
            <p:cNvPr id="33" name="正五边形 32"/>
            <p:cNvSpPr>
              <a:spLocks noChangeAspect="1"/>
            </p:cNvSpPr>
            <p:nvPr/>
          </p:nvSpPr>
          <p:spPr>
            <a:xfrm rot="17374237">
              <a:off x="2763815" y="2306467"/>
              <a:ext cx="1821478" cy="1734633"/>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704" name="TextBox 33"/>
            <p:cNvSpPr txBox="1">
              <a:spLocks noChangeArrowheads="1"/>
            </p:cNvSpPr>
            <p:nvPr/>
          </p:nvSpPr>
          <p:spPr bwMode="auto">
            <a:xfrm>
              <a:off x="3269563" y="2880335"/>
              <a:ext cx="1872208" cy="307777"/>
            </a:xfrm>
            <a:prstGeom prst="rect">
              <a:avLst/>
            </a:prstGeom>
            <a:noFill/>
            <a:ln w="9525">
              <a:noFill/>
              <a:miter lim="800000"/>
              <a:headEnd/>
              <a:tailEnd/>
            </a:ln>
          </p:spPr>
          <p:txBody>
            <a:bodyPr lIns="0" tIns="0" rIns="0" bIns="0" anchor="ctr">
              <a:spAutoFit/>
            </a:bodyPr>
            <a:lstStyle/>
            <a:p>
              <a:pPr>
                <a:lnSpc>
                  <a:spcPts val="2400"/>
                </a:lnSpc>
              </a:pPr>
              <a:r>
                <a:rPr lang="en-US" altLang="zh-CN" sz="2400">
                  <a:latin typeface="Times New Roman" pitchFamily="18" charset="0"/>
                  <a:ea typeface="华文隶书"/>
                  <a:cs typeface="Times New Roman" pitchFamily="18" charset="0"/>
                </a:rPr>
                <a:t>Main idea</a:t>
              </a:r>
              <a:endParaRPr lang="zh-CN" altLang="en-US" sz="2400">
                <a:latin typeface="Times New Roman" pitchFamily="18" charset="0"/>
                <a:ea typeface="华文隶书"/>
                <a:cs typeface="Times New Roman" pitchFamily="18" charset="0"/>
              </a:endParaRPr>
            </a:p>
          </p:txBody>
        </p:sp>
      </p:gr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1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0825" y="339725"/>
            <a:ext cx="3662363" cy="579438"/>
          </a:xfrm>
          <a:prstGeom prst="rect">
            <a:avLst/>
          </a:prstGeom>
        </p:spPr>
        <p:txBody>
          <a:bodyPr>
            <a:spAutoFit/>
          </a:bodyPr>
          <a:lstStyle/>
          <a:p>
            <a:pPr>
              <a:defRPr/>
            </a:pPr>
            <a:r>
              <a:rPr lang="en-US" altLang="zh-CN" sz="3200" b="1">
                <a:latin typeface="华文隶书"/>
                <a:ea typeface="华文隶书"/>
                <a:cs typeface="华文隶书"/>
              </a:rPr>
              <a:t>8.</a:t>
            </a:r>
            <a:r>
              <a:rPr lang="en-US" altLang="zh-CN" sz="3200" b="1">
                <a:effectLst>
                  <a:outerShdw blurRad="38100" dist="38100" dir="2700000" algn="tl">
                    <a:srgbClr val="C0C0C0"/>
                  </a:outerShdw>
                </a:effectLst>
                <a:latin typeface="华文隶书"/>
                <a:ea typeface="华文隶书"/>
                <a:cs typeface="华文隶书"/>
              </a:rPr>
              <a:t> </a:t>
            </a:r>
            <a:r>
              <a:rPr lang="en-US" altLang="zh-CN" sz="3200" b="1">
                <a:latin typeface="Times New Roman" pitchFamily="18" charset="0"/>
                <a:ea typeface="华文隶书"/>
                <a:cs typeface="Times New Roman" pitchFamily="18" charset="0"/>
              </a:rPr>
              <a:t>Assignments</a:t>
            </a:r>
          </a:p>
        </p:txBody>
      </p:sp>
      <p:sp>
        <p:nvSpPr>
          <p:cNvPr id="30722" name="矩形 5"/>
          <p:cNvSpPr>
            <a:spLocks noChangeArrowheads="1"/>
          </p:cNvSpPr>
          <p:nvPr/>
        </p:nvSpPr>
        <p:spPr bwMode="auto">
          <a:xfrm>
            <a:off x="571500" y="1357313"/>
            <a:ext cx="7572375" cy="1754187"/>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cs typeface="Times New Roman" pitchFamily="18" charset="0"/>
              </a:rPr>
              <a:t>1.Imitate the record and recite from para.14 to para.17.</a:t>
            </a:r>
          </a:p>
          <a:p>
            <a:pPr>
              <a:lnSpc>
                <a:spcPct val="150000"/>
              </a:lnSpc>
            </a:pPr>
            <a:r>
              <a:rPr lang="en-US" altLang="zh-CN" sz="2400">
                <a:latin typeface="Times New Roman" pitchFamily="18" charset="0"/>
                <a:cs typeface="Times New Roman" pitchFamily="18" charset="0"/>
              </a:rPr>
              <a:t> </a:t>
            </a:r>
            <a:endParaRPr lang="zh-CN" altLang="en-US" sz="2400">
              <a:latin typeface="Times New Roman" pitchFamily="18" charset="0"/>
              <a:cs typeface="Times New Roman" pitchFamily="18" charset="0"/>
            </a:endParaRPr>
          </a:p>
          <a:p>
            <a:pPr>
              <a:lnSpc>
                <a:spcPct val="150000"/>
              </a:lnSpc>
            </a:pPr>
            <a:r>
              <a:rPr lang="en-US" altLang="zh-CN" sz="2400">
                <a:latin typeface="Times New Roman" pitchFamily="18" charset="0"/>
                <a:cs typeface="Times New Roman" pitchFamily="18" charset="0"/>
              </a:rPr>
              <a:t>2.Write a victory speech of about 150 words.</a:t>
            </a:r>
            <a:endParaRPr lang="zh-CN" altLang="en-US" sz="2400">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928938" y="1563688"/>
            <a:ext cx="5414962" cy="1108075"/>
          </a:xfrm>
          <a:prstGeom prst="rect">
            <a:avLst/>
          </a:prstGeom>
          <a:noFill/>
          <a:ln>
            <a:noFill/>
          </a:ln>
        </p:spPr>
        <p:txBody>
          <a:bodyPr lIns="0" tIns="0" rIns="0" bIns="0">
            <a:spAutoFit/>
          </a:bodyPr>
          <a:lstStyle/>
          <a:p>
            <a:pPr fontAlgn="auto">
              <a:spcBef>
                <a:spcPts val="0"/>
              </a:spcBef>
              <a:spcAft>
                <a:spcPts val="0"/>
              </a:spcAft>
              <a:defRPr/>
            </a:pPr>
            <a:r>
              <a:rPr lang="en-US" altLang="zh-CN" sz="72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Times New Roman" panose="02020603050405020304" pitchFamily="18" charset="0"/>
              </a:rPr>
              <a:t>Thanks</a:t>
            </a:r>
            <a:r>
              <a:rPr lang="zh-CN" altLang="en-US" sz="72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Times New Roman" panose="02020603050405020304" pitchFamily="18" charset="0"/>
              </a:rPr>
              <a:t>！</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strVal val="(6*min(max(#ppt_w*#ppt_h,.3),1)-7.4)/-.7*#ppt_w"/>
                                          </p:val>
                                        </p:tav>
                                        <p:tav tm="100000">
                                          <p:val>
                                            <p:strVal val="#ppt_w"/>
                                          </p:val>
                                        </p:tav>
                                      </p:tavLst>
                                    </p:anim>
                                    <p:anim calcmode="lin" valueType="num">
                                      <p:cBhvr>
                                        <p:cTn id="8" dur="1500" fill="hold"/>
                                        <p:tgtEl>
                                          <p:spTgt spid="5"/>
                                        </p:tgtEl>
                                        <p:attrNameLst>
                                          <p:attrName>ppt_h</p:attrName>
                                        </p:attrNameLst>
                                      </p:cBhvr>
                                      <p:tavLst>
                                        <p:tav tm="0">
                                          <p:val>
                                            <p:strVal val="(6*min(max(#ppt_w*#ppt_h,.3),1)-7.4)/-.7*#ppt_h"/>
                                          </p:val>
                                        </p:tav>
                                        <p:tav tm="100000">
                                          <p:val>
                                            <p:strVal val="#ppt_h"/>
                                          </p:val>
                                        </p:tav>
                                      </p:tavLst>
                                    </p:anim>
                                    <p:anim calcmode="lin" valueType="num">
                                      <p:cBhvr>
                                        <p:cTn id="9" dur="1500" fill="hold"/>
                                        <p:tgtEl>
                                          <p:spTgt spid="5"/>
                                        </p:tgtEl>
                                        <p:attrNameLst>
                                          <p:attrName>ppt_x</p:attrName>
                                        </p:attrNameLst>
                                      </p:cBhvr>
                                      <p:tavLst>
                                        <p:tav tm="0">
                                          <p:val>
                                            <p:fltVal val="0.5"/>
                                          </p:val>
                                        </p:tav>
                                        <p:tav tm="100000">
                                          <p:val>
                                            <p:strVal val="#ppt_x"/>
                                          </p:val>
                                        </p:tav>
                                      </p:tavLst>
                                    </p:anim>
                                    <p:anim calcmode="lin" valueType="num">
                                      <p:cBhvr>
                                        <p:cTn id="10" dur="1500" fill="hold"/>
                                        <p:tgtEl>
                                          <p:spTgt spid="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ctrTitle" idx="4294967295"/>
          </p:nvPr>
        </p:nvSpPr>
        <p:spPr bwMode="auto">
          <a:xfrm>
            <a:off x="1116013" y="2625725"/>
            <a:ext cx="6121400" cy="777875"/>
          </a:xfrm>
          <a:prstGeom prst="rect">
            <a:avLst/>
          </a:prstGeom>
          <a:solidFill>
            <a:srgbClr val="FFFFFF"/>
          </a:solidFill>
          <a:ln>
            <a:solidFill>
              <a:srgbClr val="000000"/>
            </a:solidFill>
            <a:miter lim="800000"/>
            <a:headEnd/>
            <a:tailEnd/>
          </a:ln>
        </p:spPr>
        <p:txBody>
          <a:bodyPr/>
          <a:lstStyle/>
          <a:p>
            <a:r>
              <a:rPr lang="en-US" altLang="zh-CN" b="1" smtClean="0">
                <a:solidFill>
                  <a:srgbClr val="6600CC"/>
                </a:solidFill>
              </a:rPr>
              <a:t>Barack  Obama</a:t>
            </a:r>
          </a:p>
        </p:txBody>
      </p:sp>
      <p:sp>
        <p:nvSpPr>
          <p:cNvPr id="35843" name="Text Box 3"/>
          <p:cNvSpPr txBox="1">
            <a:spLocks noChangeArrowheads="1"/>
          </p:cNvSpPr>
          <p:nvPr/>
        </p:nvSpPr>
        <p:spPr bwMode="auto">
          <a:xfrm>
            <a:off x="0" y="3275013"/>
            <a:ext cx="9144000" cy="846137"/>
          </a:xfrm>
          <a:prstGeom prst="rect">
            <a:avLst/>
          </a:prstGeom>
          <a:noFill/>
          <a:ln w="9525">
            <a:noFill/>
            <a:miter lim="800000"/>
            <a:headEnd/>
            <a:tailEnd/>
          </a:ln>
          <a:effectLst/>
        </p:spPr>
        <p:txBody>
          <a:bodyPr>
            <a:spAutoFit/>
          </a:bodyPr>
          <a:lstStyle/>
          <a:p>
            <a:r>
              <a:rPr lang="en-US" altLang="zh-CN" sz="3600" b="1"/>
              <a:t>    </a:t>
            </a:r>
            <a:r>
              <a:rPr lang="en-US" altLang="zh-CN" sz="3600" b="1">
                <a:solidFill>
                  <a:srgbClr val="FF0066"/>
                </a:solidFill>
              </a:rPr>
              <a:t>44th president of the united states</a:t>
            </a:r>
          </a:p>
          <a:p>
            <a:r>
              <a:rPr lang="zh-CN" altLang="en-US" sz="3200" b="1">
                <a:solidFill>
                  <a:srgbClr val="FF0066"/>
                </a:solidFill>
              </a:rPr>
              <a:t>The first black president in American history</a:t>
            </a:r>
          </a:p>
        </p:txBody>
      </p:sp>
      <p:pic>
        <p:nvPicPr>
          <p:cNvPr id="35844" name="Picture 4" descr="senatorbarackobama"/>
          <p:cNvPicPr>
            <a:picLocks noChangeAspect="1" noChangeArrowheads="1"/>
          </p:cNvPicPr>
          <p:nvPr/>
        </p:nvPicPr>
        <p:blipFill>
          <a:blip r:embed="rId2"/>
          <a:srcRect/>
          <a:stretch>
            <a:fillRect/>
          </a:stretch>
        </p:blipFill>
        <p:spPr bwMode="auto">
          <a:xfrm>
            <a:off x="2411413" y="0"/>
            <a:ext cx="3673475" cy="2679700"/>
          </a:xfrm>
          <a:prstGeom prst="rect">
            <a:avLst/>
          </a:prstGeom>
          <a:noFill/>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additive="base">
                                        <p:cTn id="7" dur="500" fill="hold"/>
                                        <p:tgtEl>
                                          <p:spTgt spid="35842"/>
                                        </p:tgtEl>
                                        <p:attrNameLst>
                                          <p:attrName>ppt_x</p:attrName>
                                        </p:attrNameLst>
                                      </p:cBhvr>
                                      <p:tavLst>
                                        <p:tav tm="0">
                                          <p:val>
                                            <p:strVal val="#ppt_x"/>
                                          </p:val>
                                        </p:tav>
                                        <p:tav tm="100000">
                                          <p:val>
                                            <p:strVal val="#ppt_x"/>
                                          </p:val>
                                        </p:tav>
                                      </p:tavLst>
                                    </p:anim>
                                    <p:anim calcmode="lin" valueType="num">
                                      <p:cBhvr additive="base">
                                        <p:cTn id="8" dur="500" fill="hold"/>
                                        <p:tgtEl>
                                          <p:spTgt spid="358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843">
                                            <p:txEl>
                                              <p:pRg st="0" end="0"/>
                                            </p:txEl>
                                          </p:spTgt>
                                        </p:tgtEl>
                                        <p:attrNameLst>
                                          <p:attrName>style.visibility</p:attrName>
                                        </p:attrNameLst>
                                      </p:cBhvr>
                                      <p:to>
                                        <p:strVal val="visible"/>
                                      </p:to>
                                    </p:set>
                                    <p:anim calcmode="lin" valueType="num">
                                      <p:cBhvr additive="base">
                                        <p:cTn id="13" dur="500" fill="hold"/>
                                        <p:tgtEl>
                                          <p:spTgt spid="3584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5843">
                                            <p:txEl>
                                              <p:pRg st="1" end="1"/>
                                            </p:txEl>
                                          </p:spTgt>
                                        </p:tgtEl>
                                        <p:attrNameLst>
                                          <p:attrName>style.visibility</p:attrName>
                                        </p:attrNameLst>
                                      </p:cBhvr>
                                      <p:to>
                                        <p:strVal val="visible"/>
                                      </p:to>
                                    </p:set>
                                    <p:anim calcmode="lin" valueType="num">
                                      <p:cBhvr additive="base">
                                        <p:cTn id="17" dur="500" fill="hold"/>
                                        <p:tgtEl>
                                          <p:spTgt spid="3584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584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bwMode="auto">
          <a:xfrm>
            <a:off x="468313" y="0"/>
            <a:ext cx="8229600" cy="857250"/>
          </a:xfrm>
          <a:prstGeom prst="rect">
            <a:avLst/>
          </a:prstGeom>
          <a:solidFill>
            <a:srgbClr val="FFFFFF"/>
          </a:solidFill>
          <a:ln>
            <a:solidFill>
              <a:srgbClr val="000000"/>
            </a:solidFill>
            <a:miter lim="800000"/>
            <a:headEnd/>
            <a:tailEnd/>
          </a:ln>
        </p:spPr>
        <p:txBody>
          <a:bodyPr/>
          <a:lstStyle/>
          <a:p>
            <a:r>
              <a:rPr lang="zh-CN" altLang="en-US" smtClean="0">
                <a:solidFill>
                  <a:srgbClr val="6600CC"/>
                </a:solidFill>
              </a:rPr>
              <a:t>Basic Information</a:t>
            </a:r>
          </a:p>
        </p:txBody>
      </p:sp>
      <p:sp>
        <p:nvSpPr>
          <p:cNvPr id="36867" name="Rectangle 3"/>
          <p:cNvSpPr>
            <a:spLocks noGrp="1" noChangeArrowheads="1"/>
          </p:cNvSpPr>
          <p:nvPr>
            <p:ph type="body" idx="4294967295"/>
          </p:nvPr>
        </p:nvSpPr>
        <p:spPr bwMode="auto">
          <a:xfrm>
            <a:off x="457200" y="788988"/>
            <a:ext cx="8229600" cy="3805237"/>
          </a:xfrm>
          <a:prstGeom prst="rect">
            <a:avLst/>
          </a:prstGeom>
          <a:solidFill>
            <a:srgbClr val="FFFFFF"/>
          </a:solidFill>
          <a:ln>
            <a:solidFill>
              <a:srgbClr val="000000"/>
            </a:solidFill>
            <a:miter lim="800000"/>
            <a:headEnd/>
            <a:tailEnd/>
          </a:ln>
        </p:spPr>
        <p:txBody>
          <a:bodyPr/>
          <a:lstStyle/>
          <a:p>
            <a:r>
              <a:rPr lang="zh-CN" altLang="en-US" sz="2400" smtClean="0">
                <a:solidFill>
                  <a:srgbClr val="FF0066"/>
                </a:solidFill>
              </a:rPr>
              <a:t>Name:Barack Hussein Obama II</a:t>
            </a:r>
          </a:p>
          <a:p>
            <a:r>
              <a:rPr lang="zh-CN" altLang="en-US" sz="2400" smtClean="0">
                <a:solidFill>
                  <a:srgbClr val="FF0066"/>
                </a:solidFill>
              </a:rPr>
              <a:t>Birthplace:Honolulu,Hawaii,America</a:t>
            </a:r>
          </a:p>
          <a:p>
            <a:r>
              <a:rPr lang="zh-CN" altLang="en-US" sz="2400" smtClean="0">
                <a:solidFill>
                  <a:srgbClr val="FF0066"/>
                </a:solidFill>
              </a:rPr>
              <a:t>Birthdate:Aug 4th,1961</a:t>
            </a:r>
          </a:p>
          <a:p>
            <a:r>
              <a:rPr lang="zh-CN" altLang="en-US" sz="2400" smtClean="0">
                <a:solidFill>
                  <a:srgbClr val="FF0066"/>
                </a:solidFill>
              </a:rPr>
              <a:t>Nationality:American</a:t>
            </a:r>
          </a:p>
          <a:p>
            <a:r>
              <a:rPr lang="zh-CN" altLang="en-US" sz="2400" smtClean="0">
                <a:solidFill>
                  <a:srgbClr val="FF0066"/>
                </a:solidFill>
              </a:rPr>
              <a:t>Belief:Protestants</a:t>
            </a:r>
          </a:p>
          <a:p>
            <a:r>
              <a:rPr lang="zh-CN" altLang="en-US" sz="2400" smtClean="0">
                <a:solidFill>
                  <a:srgbClr val="FF0066"/>
                </a:solidFill>
              </a:rPr>
              <a:t>Achievements: chosen as a senator of Illinois in 1996;elected as the 44th President of the United States in 2009;won the Nobel Peace</a:t>
            </a:r>
            <a:r>
              <a:rPr lang="zh-CN" altLang="en-US" smtClean="0">
                <a:solidFill>
                  <a:srgbClr val="FF0066"/>
                </a:solidFill>
              </a:rPr>
              <a:t> Prize in 2009</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6867">
                                            <p:txEl>
                                              <p:pRg st="0" end="0"/>
                                            </p:txEl>
                                          </p:spTgt>
                                        </p:tgtEl>
                                        <p:attrNameLst>
                                          <p:attrName>style.visibility</p:attrName>
                                        </p:attrNameLst>
                                      </p:cBhvr>
                                      <p:to>
                                        <p:strVal val="visible"/>
                                      </p:to>
                                    </p:set>
                                    <p:anim calcmode="discrete" valueType="clr">
                                      <p:cBhvr override="childStyle">
                                        <p:cTn id="7" dur="80"/>
                                        <p:tgtEl>
                                          <p:spTgt spid="3686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686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6867">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36867">
                                            <p:txEl>
                                              <p:pRg st="1" end="1"/>
                                            </p:txEl>
                                          </p:spTgt>
                                        </p:tgtEl>
                                        <p:attrNameLst>
                                          <p:attrName>style.visibility</p:attrName>
                                        </p:attrNameLst>
                                      </p:cBhvr>
                                      <p:to>
                                        <p:strVal val="visible"/>
                                      </p:to>
                                    </p:set>
                                    <p:anim calcmode="discrete" valueType="clr">
                                      <p:cBhvr override="childStyle">
                                        <p:cTn id="12" dur="80"/>
                                        <p:tgtEl>
                                          <p:spTgt spid="3686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6867">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36867">
                                            <p:txEl>
                                              <p:pRg st="1" end="1"/>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36867">
                                            <p:txEl>
                                              <p:pRg st="2" end="2"/>
                                            </p:txEl>
                                          </p:spTgt>
                                        </p:tgtEl>
                                        <p:attrNameLst>
                                          <p:attrName>style.visibility</p:attrName>
                                        </p:attrNameLst>
                                      </p:cBhvr>
                                      <p:to>
                                        <p:strVal val="visible"/>
                                      </p:to>
                                    </p:set>
                                    <p:anim calcmode="discrete" valueType="clr">
                                      <p:cBhvr override="childStyle">
                                        <p:cTn id="17" dur="80"/>
                                        <p:tgtEl>
                                          <p:spTgt spid="36867">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6867">
                                            <p:txEl>
                                              <p:pRg st="2" end="2"/>
                                            </p:txEl>
                                          </p:spTgt>
                                        </p:tgtEl>
                                        <p:attrNameLst>
                                          <p:attrName>fillcolor</p:attrName>
                                        </p:attrNameLst>
                                      </p:cBhvr>
                                      <p:tavLst>
                                        <p:tav tm="0">
                                          <p:val>
                                            <p:clrVal>
                                              <a:schemeClr val="accent2"/>
                                            </p:clrVal>
                                          </p:val>
                                        </p:tav>
                                        <p:tav tm="50000">
                                          <p:val>
                                            <p:clrVal>
                                              <a:schemeClr val="hlink"/>
                                            </p:clrVal>
                                          </p:val>
                                        </p:tav>
                                      </p:tavLst>
                                    </p:anim>
                                    <p:set>
                                      <p:cBhvr>
                                        <p:cTn id="19" dur="80"/>
                                        <p:tgtEl>
                                          <p:spTgt spid="36867">
                                            <p:txEl>
                                              <p:pRg st="2" end="2"/>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36867">
                                            <p:txEl>
                                              <p:pRg st="3" end="3"/>
                                            </p:txEl>
                                          </p:spTgt>
                                        </p:tgtEl>
                                        <p:attrNameLst>
                                          <p:attrName>style.visibility</p:attrName>
                                        </p:attrNameLst>
                                      </p:cBhvr>
                                      <p:to>
                                        <p:strVal val="visible"/>
                                      </p:to>
                                    </p:set>
                                    <p:anim calcmode="discrete" valueType="clr">
                                      <p:cBhvr override="childStyle">
                                        <p:cTn id="22" dur="80"/>
                                        <p:tgtEl>
                                          <p:spTgt spid="36867">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6867">
                                            <p:txEl>
                                              <p:pRg st="3" end="3"/>
                                            </p:txEl>
                                          </p:spTgt>
                                        </p:tgtEl>
                                        <p:attrNameLst>
                                          <p:attrName>fillcolor</p:attrName>
                                        </p:attrNameLst>
                                      </p:cBhvr>
                                      <p:tavLst>
                                        <p:tav tm="0">
                                          <p:val>
                                            <p:clrVal>
                                              <a:schemeClr val="accent2"/>
                                            </p:clrVal>
                                          </p:val>
                                        </p:tav>
                                        <p:tav tm="50000">
                                          <p:val>
                                            <p:clrVal>
                                              <a:schemeClr val="hlink"/>
                                            </p:clrVal>
                                          </p:val>
                                        </p:tav>
                                      </p:tavLst>
                                    </p:anim>
                                    <p:set>
                                      <p:cBhvr>
                                        <p:cTn id="24" dur="80"/>
                                        <p:tgtEl>
                                          <p:spTgt spid="36867">
                                            <p:txEl>
                                              <p:pRg st="3" end="3"/>
                                            </p:txEl>
                                          </p:spTgt>
                                        </p:tgtEl>
                                        <p:attrNameLst>
                                          <p:attrName>fill.type</p:attrName>
                                        </p:attrNameLst>
                                      </p:cBhvr>
                                      <p:to>
                                        <p:strVal val="solid"/>
                                      </p:to>
                                    </p:set>
                                  </p:childTnLst>
                                </p:cTn>
                              </p:par>
                              <p:par>
                                <p:cTn id="25" presetID="27" presetClass="entr" presetSubtype="0" fill="hold" nodeType="withEffect">
                                  <p:stCondLst>
                                    <p:cond delay="0"/>
                                  </p:stCondLst>
                                  <p:iterate type="lt">
                                    <p:tmPct val="50000"/>
                                  </p:iterate>
                                  <p:childTnLst>
                                    <p:set>
                                      <p:cBhvr>
                                        <p:cTn id="26" dur="1" fill="hold">
                                          <p:stCondLst>
                                            <p:cond delay="0"/>
                                          </p:stCondLst>
                                        </p:cTn>
                                        <p:tgtEl>
                                          <p:spTgt spid="36867">
                                            <p:txEl>
                                              <p:pRg st="4" end="4"/>
                                            </p:txEl>
                                          </p:spTgt>
                                        </p:tgtEl>
                                        <p:attrNameLst>
                                          <p:attrName>style.visibility</p:attrName>
                                        </p:attrNameLst>
                                      </p:cBhvr>
                                      <p:to>
                                        <p:strVal val="visible"/>
                                      </p:to>
                                    </p:set>
                                    <p:anim calcmode="discrete" valueType="clr">
                                      <p:cBhvr override="childStyle">
                                        <p:cTn id="27" dur="80"/>
                                        <p:tgtEl>
                                          <p:spTgt spid="36867">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36867">
                                            <p:txEl>
                                              <p:pRg st="4" end="4"/>
                                            </p:txEl>
                                          </p:spTgt>
                                        </p:tgtEl>
                                        <p:attrNameLst>
                                          <p:attrName>fillcolor</p:attrName>
                                        </p:attrNameLst>
                                      </p:cBhvr>
                                      <p:tavLst>
                                        <p:tav tm="0">
                                          <p:val>
                                            <p:clrVal>
                                              <a:schemeClr val="accent2"/>
                                            </p:clrVal>
                                          </p:val>
                                        </p:tav>
                                        <p:tav tm="50000">
                                          <p:val>
                                            <p:clrVal>
                                              <a:schemeClr val="hlink"/>
                                            </p:clrVal>
                                          </p:val>
                                        </p:tav>
                                      </p:tavLst>
                                    </p:anim>
                                    <p:set>
                                      <p:cBhvr>
                                        <p:cTn id="29" dur="80"/>
                                        <p:tgtEl>
                                          <p:spTgt spid="36867">
                                            <p:txEl>
                                              <p:pRg st="4" end="4"/>
                                            </p:txEl>
                                          </p:spTgt>
                                        </p:tgtEl>
                                        <p:attrNameLst>
                                          <p:attrName>fill.type</p:attrName>
                                        </p:attrNameLst>
                                      </p:cBhvr>
                                      <p:to>
                                        <p:strVal val="solid"/>
                                      </p:to>
                                    </p:set>
                                  </p:childTnLst>
                                </p:cTn>
                              </p:par>
                              <p:par>
                                <p:cTn id="30" presetID="27" presetClass="entr" presetSubtype="0" fill="hold" nodeType="withEffect">
                                  <p:stCondLst>
                                    <p:cond delay="0"/>
                                  </p:stCondLst>
                                  <p:iterate type="lt">
                                    <p:tmPct val="50000"/>
                                  </p:iterate>
                                  <p:childTnLst>
                                    <p:set>
                                      <p:cBhvr>
                                        <p:cTn id="31" dur="1" fill="hold">
                                          <p:stCondLst>
                                            <p:cond delay="0"/>
                                          </p:stCondLst>
                                        </p:cTn>
                                        <p:tgtEl>
                                          <p:spTgt spid="36867">
                                            <p:txEl>
                                              <p:pRg st="5" end="5"/>
                                            </p:txEl>
                                          </p:spTgt>
                                        </p:tgtEl>
                                        <p:attrNameLst>
                                          <p:attrName>style.visibility</p:attrName>
                                        </p:attrNameLst>
                                      </p:cBhvr>
                                      <p:to>
                                        <p:strVal val="visible"/>
                                      </p:to>
                                    </p:set>
                                    <p:anim calcmode="discrete" valueType="clr">
                                      <p:cBhvr override="childStyle">
                                        <p:cTn id="32" dur="80"/>
                                        <p:tgtEl>
                                          <p:spTgt spid="36867">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36867">
                                            <p:txEl>
                                              <p:pRg st="5" end="5"/>
                                            </p:txEl>
                                          </p:spTgt>
                                        </p:tgtEl>
                                        <p:attrNameLst>
                                          <p:attrName>fillcolor</p:attrName>
                                        </p:attrNameLst>
                                      </p:cBhvr>
                                      <p:tavLst>
                                        <p:tav tm="0">
                                          <p:val>
                                            <p:clrVal>
                                              <a:schemeClr val="accent2"/>
                                            </p:clrVal>
                                          </p:val>
                                        </p:tav>
                                        <p:tav tm="50000">
                                          <p:val>
                                            <p:clrVal>
                                              <a:schemeClr val="hlink"/>
                                            </p:clrVal>
                                          </p:val>
                                        </p:tav>
                                      </p:tavLst>
                                    </p:anim>
                                    <p:set>
                                      <p:cBhvr>
                                        <p:cTn id="34" dur="80"/>
                                        <p:tgtEl>
                                          <p:spTgt spid="36867">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bwMode="auto">
          <a:xfrm>
            <a:off x="323850" y="842963"/>
            <a:ext cx="4140200" cy="857250"/>
          </a:xfrm>
          <a:prstGeom prst="rect">
            <a:avLst/>
          </a:prstGeom>
          <a:solidFill>
            <a:srgbClr val="FFFFFF"/>
          </a:solidFill>
          <a:ln>
            <a:solidFill>
              <a:srgbClr val="000000"/>
            </a:solidFill>
            <a:miter lim="800000"/>
            <a:headEnd/>
            <a:tailEnd/>
          </a:ln>
        </p:spPr>
        <p:txBody>
          <a:bodyPr/>
          <a:lstStyle/>
          <a:p>
            <a:r>
              <a:rPr lang="zh-CN" altLang="en-US" smtClean="0">
                <a:solidFill>
                  <a:srgbClr val="6600CC"/>
                </a:solidFill>
              </a:rPr>
              <a:t>Obama's Family</a:t>
            </a:r>
          </a:p>
        </p:txBody>
      </p:sp>
      <p:sp>
        <p:nvSpPr>
          <p:cNvPr id="37891" name="Rectangle 3"/>
          <p:cNvSpPr>
            <a:spLocks noChangeArrowheads="1"/>
          </p:cNvSpPr>
          <p:nvPr>
            <p:ph sz="half" idx="4294967295"/>
          </p:nvPr>
        </p:nvSpPr>
        <p:spPr bwMode="auto">
          <a:xfrm>
            <a:off x="5105400" y="2500313"/>
            <a:ext cx="3787775" cy="2643187"/>
          </a:xfrm>
          <a:prstGeom prst="rect">
            <a:avLst/>
          </a:prstGeom>
          <a:solidFill>
            <a:srgbClr val="FFFFFF"/>
          </a:solidFill>
          <a:ln>
            <a:solidFill>
              <a:srgbClr val="000000"/>
            </a:solidFill>
            <a:miter lim="800000"/>
            <a:headEnd/>
            <a:tailEnd/>
          </a:ln>
        </p:spPr>
        <p:txBody>
          <a:bodyPr/>
          <a:lstStyle/>
          <a:p>
            <a:r>
              <a:rPr lang="en-US" altLang="zh-CN" sz="2400" smtClean="0"/>
              <a:t>1.Father:Barack Hussein Obama I,Kenyan,a black Muslims</a:t>
            </a:r>
          </a:p>
          <a:p>
            <a:r>
              <a:rPr lang="zh-CN" altLang="en-US" sz="2400" smtClean="0"/>
              <a:t>2.Mother:Ann Dunham,a white teacher</a:t>
            </a:r>
          </a:p>
          <a:p>
            <a:endParaRPr lang="zh-CN" altLang="en-US" sz="2400" smtClean="0"/>
          </a:p>
        </p:txBody>
      </p:sp>
      <p:pic>
        <p:nvPicPr>
          <p:cNvPr id="2" name="Picture 5" descr="父亲-1"/>
          <p:cNvPicPr>
            <a:picLocks noChangeAspect="1" noChangeArrowheads="1"/>
          </p:cNvPicPr>
          <p:nvPr/>
        </p:nvPicPr>
        <p:blipFill>
          <a:blip r:embed="rId2"/>
          <a:srcRect/>
          <a:stretch>
            <a:fillRect/>
          </a:stretch>
        </p:blipFill>
        <p:spPr bwMode="auto">
          <a:xfrm>
            <a:off x="4643438" y="0"/>
            <a:ext cx="4032250" cy="2555875"/>
          </a:xfrm>
          <a:prstGeom prst="rect">
            <a:avLst/>
          </a:prstGeom>
          <a:noFill/>
          <a:ln w="9525">
            <a:noFill/>
            <a:miter lim="800000"/>
            <a:headEnd/>
            <a:tailEnd/>
          </a:ln>
        </p:spPr>
      </p:pic>
      <p:pic>
        <p:nvPicPr>
          <p:cNvPr id="3" name="Picture 5" descr="母亲"/>
          <p:cNvPicPr>
            <a:picLocks noChangeAspect="1" noChangeArrowheads="1"/>
          </p:cNvPicPr>
          <p:nvPr/>
        </p:nvPicPr>
        <p:blipFill>
          <a:blip r:embed="rId3"/>
          <a:srcRect/>
          <a:stretch>
            <a:fillRect/>
          </a:stretch>
        </p:blipFill>
        <p:spPr bwMode="auto">
          <a:xfrm>
            <a:off x="179388" y="2301875"/>
            <a:ext cx="4500562" cy="2732088"/>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style.rotation</p:attrName>
                                        </p:attrNameLst>
                                      </p:cBhvr>
                                      <p:tavLst>
                                        <p:tav tm="0">
                                          <p:val>
                                            <p:fltVal val="720"/>
                                          </p:val>
                                        </p:tav>
                                        <p:tav tm="100000">
                                          <p:val>
                                            <p:fltVal val="0"/>
                                          </p:val>
                                        </p:tav>
                                      </p:tavLst>
                                    </p:anim>
                                    <p:anim calcmode="lin" valueType="num">
                                      <p:cBhvr>
                                        <p:cTn id="17" dur="2000" fill="hold"/>
                                        <p:tgtEl>
                                          <p:spTgt spid="3"/>
                                        </p:tgtEl>
                                        <p:attrNameLst>
                                          <p:attrName>ppt_h</p:attrName>
                                        </p:attrNameLst>
                                      </p:cBhvr>
                                      <p:tavLst>
                                        <p:tav tm="0">
                                          <p:val>
                                            <p:fltVal val="0"/>
                                          </p:val>
                                        </p:tav>
                                        <p:tav tm="100000">
                                          <p:val>
                                            <p:strVal val="#ppt_h"/>
                                          </p:val>
                                        </p:tav>
                                      </p:tavLst>
                                    </p:anim>
                                    <p:anim calcmode="lin" valueType="num">
                                      <p:cBhvr>
                                        <p:cTn id="18" dur="2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51" presetClass="entr" presetSubtype="0" fill="hold" nodeType="clickEffect">
                                  <p:stCondLst>
                                    <p:cond delay="0"/>
                                  </p:stCondLst>
                                  <p:childTnLst>
                                    <p:set>
                                      <p:cBhvr>
                                        <p:cTn id="22" dur="1" fill="hold">
                                          <p:stCondLst>
                                            <p:cond delay="0"/>
                                          </p:stCondLst>
                                        </p:cTn>
                                        <p:tgtEl>
                                          <p:spTgt spid="37891">
                                            <p:txEl>
                                              <p:pRg st="0" end="0"/>
                                            </p:txEl>
                                          </p:spTgt>
                                        </p:tgtEl>
                                        <p:attrNameLst>
                                          <p:attrName>style.visibility</p:attrName>
                                        </p:attrNameLst>
                                      </p:cBhvr>
                                      <p:to>
                                        <p:strVal val="visible"/>
                                      </p:to>
                                    </p:set>
                                    <p:animEffect transition="in" filter="fade">
                                      <p:cBhvr>
                                        <p:cTn id="23" dur="770" decel="100000"/>
                                        <p:tgtEl>
                                          <p:spTgt spid="37891">
                                            <p:txEl>
                                              <p:pRg st="0" end="0"/>
                                            </p:txEl>
                                          </p:spTgt>
                                        </p:tgtEl>
                                      </p:cBhvr>
                                    </p:animEffect>
                                    <p:animScale>
                                      <p:cBhvr>
                                        <p:cTn id="24" dur="770" decel="100000"/>
                                        <p:tgtEl>
                                          <p:spTgt spid="37891">
                                            <p:txEl>
                                              <p:pRg st="0" end="0"/>
                                            </p:txEl>
                                          </p:spTgt>
                                        </p:tgtEl>
                                      </p:cBhvr>
                                      <p:from x="10000" y="10000"/>
                                      <p:to x="200000" y="450000"/>
                                    </p:animScale>
                                    <p:animScale>
                                      <p:cBhvr>
                                        <p:cTn id="25" dur="1230" accel="100000" fill="hold">
                                          <p:stCondLst>
                                            <p:cond delay="770"/>
                                          </p:stCondLst>
                                        </p:cTn>
                                        <p:tgtEl>
                                          <p:spTgt spid="37891">
                                            <p:txEl>
                                              <p:pRg st="0" end="0"/>
                                            </p:txEl>
                                          </p:spTgt>
                                        </p:tgtEl>
                                      </p:cBhvr>
                                      <p:from x="200000" y="450000"/>
                                      <p:to x="100000" y="100000"/>
                                    </p:animScale>
                                    <p:set>
                                      <p:cBhvr>
                                        <p:cTn id="26" dur="770" fill="hold"/>
                                        <p:tgtEl>
                                          <p:spTgt spid="37891">
                                            <p:txEl>
                                              <p:pRg st="0" end="0"/>
                                            </p:txEl>
                                          </p:spTgt>
                                        </p:tgtEl>
                                        <p:attrNameLst>
                                          <p:attrName>ppt_x</p:attrName>
                                        </p:attrNameLst>
                                      </p:cBhvr>
                                      <p:to>
                                        <p:strVal val="(0.5)"/>
                                      </p:to>
                                    </p:set>
                                    <p:anim from="(0.5)" to="(#ppt_x)" calcmode="lin" valueType="num">
                                      <p:cBhvr>
                                        <p:cTn id="27" dur="1230" accel="100000" fill="hold">
                                          <p:stCondLst>
                                            <p:cond delay="770"/>
                                          </p:stCondLst>
                                        </p:cTn>
                                        <p:tgtEl>
                                          <p:spTgt spid="37891">
                                            <p:txEl>
                                              <p:pRg st="0" end="0"/>
                                            </p:txEl>
                                          </p:spTgt>
                                        </p:tgtEl>
                                        <p:attrNameLst>
                                          <p:attrName>ppt_x</p:attrName>
                                        </p:attrNameLst>
                                      </p:cBhvr>
                                    </p:anim>
                                    <p:set>
                                      <p:cBhvr>
                                        <p:cTn id="28" dur="770" fill="hold"/>
                                        <p:tgtEl>
                                          <p:spTgt spid="37891">
                                            <p:txEl>
                                              <p:pRg st="0" end="0"/>
                                            </p:txEl>
                                          </p:spTgt>
                                        </p:tgtEl>
                                        <p:attrNameLst>
                                          <p:attrName>ppt_y</p:attrName>
                                        </p:attrNameLst>
                                      </p:cBhvr>
                                      <p:to>
                                        <p:strVal val="(#ppt_y+0.4)"/>
                                      </p:to>
                                    </p:set>
                                    <p:anim from="(#ppt_y+0.4)" to="(#ppt_y)" calcmode="lin" valueType="num">
                                      <p:cBhvr>
                                        <p:cTn id="29" dur="1230" accel="100000" fill="hold">
                                          <p:stCondLst>
                                            <p:cond delay="770"/>
                                          </p:stCondLst>
                                        </p:cTn>
                                        <p:tgtEl>
                                          <p:spTgt spid="37891">
                                            <p:txEl>
                                              <p:pRg st="0" end="0"/>
                                            </p:txEl>
                                          </p:spTgt>
                                        </p:tgtEl>
                                        <p:attrNameLst>
                                          <p:attrName>ppt_y</p:attrName>
                                        </p:attrNameLst>
                                      </p:cBhvr>
                                    </p:anim>
                                  </p:childTnLst>
                                </p:cTn>
                              </p:par>
                              <p:par>
                                <p:cTn id="30" presetID="51" presetClass="entr" presetSubtype="0" fill="hold" nodeType="withEffect">
                                  <p:stCondLst>
                                    <p:cond delay="0"/>
                                  </p:stCondLst>
                                  <p:childTnLst>
                                    <p:set>
                                      <p:cBhvr>
                                        <p:cTn id="31" dur="1" fill="hold">
                                          <p:stCondLst>
                                            <p:cond delay="0"/>
                                          </p:stCondLst>
                                        </p:cTn>
                                        <p:tgtEl>
                                          <p:spTgt spid="37891">
                                            <p:txEl>
                                              <p:pRg st="1" end="1"/>
                                            </p:txEl>
                                          </p:spTgt>
                                        </p:tgtEl>
                                        <p:attrNameLst>
                                          <p:attrName>style.visibility</p:attrName>
                                        </p:attrNameLst>
                                      </p:cBhvr>
                                      <p:to>
                                        <p:strVal val="visible"/>
                                      </p:to>
                                    </p:set>
                                    <p:animEffect transition="in" filter="fade">
                                      <p:cBhvr>
                                        <p:cTn id="32" dur="770" decel="100000"/>
                                        <p:tgtEl>
                                          <p:spTgt spid="37891">
                                            <p:txEl>
                                              <p:pRg st="1" end="1"/>
                                            </p:txEl>
                                          </p:spTgt>
                                        </p:tgtEl>
                                      </p:cBhvr>
                                    </p:animEffect>
                                    <p:animScale>
                                      <p:cBhvr>
                                        <p:cTn id="33" dur="770" decel="100000"/>
                                        <p:tgtEl>
                                          <p:spTgt spid="37891">
                                            <p:txEl>
                                              <p:pRg st="1" end="1"/>
                                            </p:txEl>
                                          </p:spTgt>
                                        </p:tgtEl>
                                      </p:cBhvr>
                                      <p:from x="10000" y="10000"/>
                                      <p:to x="200000" y="450000"/>
                                    </p:animScale>
                                    <p:animScale>
                                      <p:cBhvr>
                                        <p:cTn id="34" dur="1230" accel="100000" fill="hold">
                                          <p:stCondLst>
                                            <p:cond delay="770"/>
                                          </p:stCondLst>
                                        </p:cTn>
                                        <p:tgtEl>
                                          <p:spTgt spid="37891">
                                            <p:txEl>
                                              <p:pRg st="1" end="1"/>
                                            </p:txEl>
                                          </p:spTgt>
                                        </p:tgtEl>
                                      </p:cBhvr>
                                      <p:from x="200000" y="450000"/>
                                      <p:to x="100000" y="100000"/>
                                    </p:animScale>
                                    <p:set>
                                      <p:cBhvr>
                                        <p:cTn id="35" dur="770" fill="hold"/>
                                        <p:tgtEl>
                                          <p:spTgt spid="37891">
                                            <p:txEl>
                                              <p:pRg st="1" end="1"/>
                                            </p:txEl>
                                          </p:spTgt>
                                        </p:tgtEl>
                                        <p:attrNameLst>
                                          <p:attrName>ppt_x</p:attrName>
                                        </p:attrNameLst>
                                      </p:cBhvr>
                                      <p:to>
                                        <p:strVal val="(0.5)"/>
                                      </p:to>
                                    </p:set>
                                    <p:anim from="(0.5)" to="(#ppt_x)" calcmode="lin" valueType="num">
                                      <p:cBhvr>
                                        <p:cTn id="36" dur="1230" accel="100000" fill="hold">
                                          <p:stCondLst>
                                            <p:cond delay="770"/>
                                          </p:stCondLst>
                                        </p:cTn>
                                        <p:tgtEl>
                                          <p:spTgt spid="37891">
                                            <p:txEl>
                                              <p:pRg st="1" end="1"/>
                                            </p:txEl>
                                          </p:spTgt>
                                        </p:tgtEl>
                                        <p:attrNameLst>
                                          <p:attrName>ppt_x</p:attrName>
                                        </p:attrNameLst>
                                      </p:cBhvr>
                                    </p:anim>
                                    <p:set>
                                      <p:cBhvr>
                                        <p:cTn id="37" dur="770" fill="hold"/>
                                        <p:tgtEl>
                                          <p:spTgt spid="37891">
                                            <p:txEl>
                                              <p:pRg st="1" end="1"/>
                                            </p:txEl>
                                          </p:spTgt>
                                        </p:tgtEl>
                                        <p:attrNameLst>
                                          <p:attrName>ppt_y</p:attrName>
                                        </p:attrNameLst>
                                      </p:cBhvr>
                                      <p:to>
                                        <p:strVal val="(#ppt_y+0.4)"/>
                                      </p:to>
                                    </p:set>
                                    <p:anim from="(#ppt_y+0.4)" to="(#ppt_y)" calcmode="lin" valueType="num">
                                      <p:cBhvr>
                                        <p:cTn id="38" dur="1230" accel="100000" fill="hold">
                                          <p:stCondLst>
                                            <p:cond delay="770"/>
                                          </p:stCondLst>
                                        </p:cTn>
                                        <p:tgtEl>
                                          <p:spTgt spid="37891">
                                            <p:txEl>
                                              <p:pRg st="1" end="1"/>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ph type="title" idx="4294967295"/>
          </p:nvPr>
        </p:nvSpPr>
        <p:spPr bwMode="auto">
          <a:xfrm>
            <a:off x="468313" y="195263"/>
            <a:ext cx="8229600" cy="857250"/>
          </a:xfrm>
          <a:prstGeom prst="rect">
            <a:avLst/>
          </a:prstGeom>
          <a:solidFill>
            <a:srgbClr val="FFFFFF"/>
          </a:solidFill>
          <a:ln>
            <a:solidFill>
              <a:srgbClr val="000000"/>
            </a:solidFill>
            <a:miter lim="800000"/>
            <a:headEnd/>
            <a:tailEnd/>
          </a:ln>
        </p:spPr>
        <p:txBody>
          <a:bodyPr/>
          <a:lstStyle/>
          <a:p>
            <a:r>
              <a:rPr lang="en-US" altLang="zh-CN" smtClean="0">
                <a:solidFill>
                  <a:srgbClr val="6600CC"/>
                </a:solidFill>
              </a:rPr>
              <a:t>Legislative Career</a:t>
            </a:r>
            <a:endParaRPr lang="zh-CN" altLang="en-US" smtClean="0">
              <a:solidFill>
                <a:srgbClr val="6600CC"/>
              </a:solidFill>
            </a:endParaRPr>
          </a:p>
        </p:txBody>
      </p:sp>
      <p:sp>
        <p:nvSpPr>
          <p:cNvPr id="38915" name="Rectangle 3"/>
          <p:cNvSpPr>
            <a:spLocks noChangeArrowheads="1"/>
          </p:cNvSpPr>
          <p:nvPr>
            <p:ph type="body" idx="4294967295"/>
          </p:nvPr>
        </p:nvSpPr>
        <p:spPr bwMode="auto">
          <a:xfrm>
            <a:off x="457200" y="1200150"/>
            <a:ext cx="8229600" cy="3394075"/>
          </a:xfrm>
          <a:prstGeom prst="rect">
            <a:avLst/>
          </a:prstGeom>
          <a:solidFill>
            <a:srgbClr val="FFFFFF"/>
          </a:solidFill>
          <a:ln>
            <a:solidFill>
              <a:srgbClr val="000000"/>
            </a:solidFill>
            <a:miter lim="800000"/>
            <a:headEnd/>
            <a:tailEnd/>
          </a:ln>
        </p:spPr>
        <p:txBody>
          <a:bodyPr/>
          <a:lstStyle/>
          <a:p>
            <a:pPr>
              <a:lnSpc>
                <a:spcPct val="90000"/>
              </a:lnSpc>
            </a:pPr>
            <a:r>
              <a:rPr lang="en-US" altLang="zh-CN" sz="2800" b="1" smtClean="0">
                <a:solidFill>
                  <a:srgbClr val="0033CC"/>
                </a:solidFill>
              </a:rPr>
              <a:t>He was elected to the Illinois Senate in 1996(</a:t>
            </a:r>
            <a:r>
              <a:rPr lang="zh-CN" altLang="en-US" sz="2800" b="1" smtClean="0">
                <a:solidFill>
                  <a:srgbClr val="0033CC"/>
                </a:solidFill>
              </a:rPr>
              <a:t>参议员</a:t>
            </a:r>
            <a:r>
              <a:rPr lang="en-US" altLang="zh-CN" sz="2800" b="1" smtClean="0">
                <a:solidFill>
                  <a:srgbClr val="0033CC"/>
                </a:solidFill>
              </a:rPr>
              <a:t>)</a:t>
            </a:r>
          </a:p>
          <a:p>
            <a:pPr>
              <a:lnSpc>
                <a:spcPct val="90000"/>
              </a:lnSpc>
            </a:pPr>
            <a:r>
              <a:rPr lang="en-US" altLang="zh-CN" sz="2800" b="1" smtClean="0">
                <a:solidFill>
                  <a:srgbClr val="0033CC"/>
                </a:solidFill>
              </a:rPr>
              <a:t> In January 2003, he became chairman of the Illinois Senate‘s Health and Human Services Committee(</a:t>
            </a:r>
            <a:r>
              <a:rPr lang="zh-CN" altLang="en-US" sz="2800" b="1" smtClean="0">
                <a:solidFill>
                  <a:srgbClr val="0033CC"/>
                </a:solidFill>
              </a:rPr>
              <a:t>公共卫生服务委员会主席</a:t>
            </a:r>
            <a:r>
              <a:rPr lang="en-US" altLang="zh-CN" sz="2800" b="1" smtClean="0">
                <a:solidFill>
                  <a:srgbClr val="0033CC"/>
                </a:solidFill>
              </a:rPr>
              <a:t>)</a:t>
            </a:r>
            <a:endParaRPr lang="zh-CN" altLang="en-US" sz="2800" b="1" smtClean="0">
              <a:solidFill>
                <a:srgbClr val="0033CC"/>
              </a:solidFill>
            </a:endParaRPr>
          </a:p>
          <a:p>
            <a:pPr>
              <a:lnSpc>
                <a:spcPct val="90000"/>
              </a:lnSpc>
            </a:pPr>
            <a:r>
              <a:rPr lang="en-US" altLang="zh-CN" sz="2800" b="1" smtClean="0">
                <a:solidFill>
                  <a:srgbClr val="0033CC"/>
                </a:solidFill>
              </a:rPr>
              <a:t>He resigned from the Illinois Senate in November 2004 following his election to the US Senate(</a:t>
            </a:r>
            <a:r>
              <a:rPr lang="zh-CN" altLang="en-US" sz="2800" b="1" smtClean="0">
                <a:solidFill>
                  <a:srgbClr val="0033CC"/>
                </a:solidFill>
              </a:rPr>
              <a:t>联邦参议员</a:t>
            </a:r>
            <a:r>
              <a:rPr lang="en-US" altLang="zh-CN" sz="2800" b="1" smtClean="0">
                <a:solidFill>
                  <a:srgbClr val="0033CC"/>
                </a:solidFill>
              </a:rPr>
              <a:t>)</a:t>
            </a:r>
            <a:endParaRPr lang="zh-CN" altLang="en-US" sz="2800" b="1" smtClean="0">
              <a:solidFill>
                <a:srgbClr val="0033CC"/>
              </a:solidFill>
            </a:endParaRPr>
          </a:p>
          <a:p>
            <a:pPr>
              <a:lnSpc>
                <a:spcPct val="90000"/>
              </a:lnSpc>
            </a:pPr>
            <a:endParaRPr lang="zh-CN" altLang="en-US" sz="2800" b="1" smtClean="0">
              <a:solidFill>
                <a:srgbClr val="0033CC"/>
              </a:solidFill>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checkerboard(across)">
                                      <p:cBhvr>
                                        <p:cTn id="7" dur="500"/>
                                        <p:tgtEl>
                                          <p:spTgt spid="38915">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8915">
                                            <p:txEl>
                                              <p:pRg st="1" end="1"/>
                                            </p:txEl>
                                          </p:spTgt>
                                        </p:tgtEl>
                                        <p:attrNameLst>
                                          <p:attrName>style.visibility</p:attrName>
                                        </p:attrNameLst>
                                      </p:cBhvr>
                                      <p:to>
                                        <p:strVal val="visible"/>
                                      </p:to>
                                    </p:set>
                                    <p:animEffect transition="in" filter="checkerboard(across)">
                                      <p:cBhvr>
                                        <p:cTn id="10" dur="500"/>
                                        <p:tgtEl>
                                          <p:spTgt spid="38915">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8915">
                                            <p:txEl>
                                              <p:pRg st="2" end="2"/>
                                            </p:txEl>
                                          </p:spTgt>
                                        </p:tgtEl>
                                        <p:attrNameLst>
                                          <p:attrName>style.visibility</p:attrName>
                                        </p:attrNameLst>
                                      </p:cBhvr>
                                      <p:to>
                                        <p:strVal val="visible"/>
                                      </p:to>
                                    </p:set>
                                    <p:animEffect transition="in" filter="checkerboard(across)">
                                      <p:cBhvr>
                                        <p:cTn id="13" dur="5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ph type="body" idx="4294967295"/>
          </p:nvPr>
        </p:nvSpPr>
        <p:spPr bwMode="auto">
          <a:xfrm>
            <a:off x="468313" y="141288"/>
            <a:ext cx="8229600" cy="4129087"/>
          </a:xfrm>
          <a:prstGeom prst="rect">
            <a:avLst/>
          </a:prstGeom>
          <a:solidFill>
            <a:srgbClr val="FFFFFF"/>
          </a:solidFill>
          <a:ln>
            <a:solidFill>
              <a:srgbClr val="000000"/>
            </a:solidFill>
            <a:miter lim="800000"/>
            <a:headEnd/>
            <a:tailEnd/>
          </a:ln>
        </p:spPr>
        <p:txBody>
          <a:bodyPr/>
          <a:lstStyle/>
          <a:p>
            <a:r>
              <a:rPr lang="zh-CN" altLang="zh-CN" sz="2400" smtClean="0">
                <a:solidFill>
                  <a:srgbClr val="0033CC"/>
                </a:solidFill>
              </a:rPr>
              <a:t>His presidential campaign began in February 2007</a:t>
            </a:r>
          </a:p>
          <a:p>
            <a:r>
              <a:rPr lang="en-US" altLang="zh-CN" sz="2400" smtClean="0">
                <a:solidFill>
                  <a:srgbClr val="0033CC"/>
                </a:solidFill>
              </a:rPr>
              <a:t>On November 4,2008, Obama won the presidency to become the first African American to be elected president</a:t>
            </a:r>
            <a:r>
              <a:rPr lang="en-US" altLang="zh-CN" smtClean="0">
                <a:solidFill>
                  <a:schemeClr val="folHlink"/>
                </a:solidFill>
              </a:rPr>
              <a:t> </a:t>
            </a:r>
            <a:endParaRPr lang="zh-CN" altLang="en-US" smtClean="0">
              <a:solidFill>
                <a:schemeClr val="folHlink"/>
              </a:solidFill>
            </a:endParaRPr>
          </a:p>
        </p:txBody>
      </p:sp>
      <p:pic>
        <p:nvPicPr>
          <p:cNvPr id="39939" name="Picture 3"/>
          <p:cNvPicPr>
            <a:picLocks noChangeAspect="1" noChangeArrowheads="1"/>
          </p:cNvPicPr>
          <p:nvPr/>
        </p:nvPicPr>
        <p:blipFill>
          <a:blip r:embed="rId2"/>
          <a:srcRect/>
          <a:stretch>
            <a:fillRect/>
          </a:stretch>
        </p:blipFill>
        <p:spPr bwMode="auto">
          <a:xfrm>
            <a:off x="4572000" y="1563688"/>
            <a:ext cx="4356100" cy="2500312"/>
          </a:xfrm>
          <a:prstGeom prst="rect">
            <a:avLst/>
          </a:prstGeom>
          <a:noFill/>
          <a:ln w="9525">
            <a:noFill/>
            <a:miter lim="800000"/>
            <a:headEnd/>
            <a:tailEnd/>
          </a:ln>
          <a:effectLst/>
        </p:spPr>
      </p:pic>
      <p:pic>
        <p:nvPicPr>
          <p:cNvPr id="39940" name="Picture 4"/>
          <p:cNvPicPr>
            <a:picLocks noChangeAspect="1" noChangeArrowheads="1"/>
          </p:cNvPicPr>
          <p:nvPr/>
        </p:nvPicPr>
        <p:blipFill>
          <a:blip r:embed="rId3"/>
          <a:srcRect/>
          <a:stretch>
            <a:fillRect/>
          </a:stretch>
        </p:blipFill>
        <p:spPr bwMode="auto">
          <a:xfrm>
            <a:off x="611188" y="1563688"/>
            <a:ext cx="3887787" cy="2482850"/>
          </a:xfrm>
          <a:prstGeom prst="rect">
            <a:avLst/>
          </a:prstGeom>
          <a:noFill/>
          <a:ln w="9525">
            <a:noFill/>
            <a:miter lim="800000"/>
            <a:headEnd/>
            <a:tailEnd/>
          </a:ln>
          <a:effectLst/>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checkerboard(across)">
                                      <p:cBhvr>
                                        <p:cTn id="7" dur="500"/>
                                        <p:tgtEl>
                                          <p:spTgt spid="39940"/>
                                        </p:tgtEl>
                                      </p:cBhvr>
                                    </p:animEffect>
                                  </p:childTnLst>
                                </p:cTn>
                              </p:par>
                              <p:par>
                                <p:cTn id="8" presetID="5" presetClass="entr" presetSubtype="10" fill="hold" nodeType="withEffect">
                                  <p:stCondLst>
                                    <p:cond delay="0"/>
                                  </p:stCondLst>
                                  <p:childTnLst>
                                    <p:set>
                                      <p:cBhvr>
                                        <p:cTn id="9" dur="1" fill="hold">
                                          <p:stCondLst>
                                            <p:cond delay="0"/>
                                          </p:stCondLst>
                                        </p:cTn>
                                        <p:tgtEl>
                                          <p:spTgt spid="39939"/>
                                        </p:tgtEl>
                                        <p:attrNameLst>
                                          <p:attrName>style.visibility</p:attrName>
                                        </p:attrNameLst>
                                      </p:cBhvr>
                                      <p:to>
                                        <p:strVal val="visible"/>
                                      </p:to>
                                    </p:set>
                                    <p:animEffect transition="in" filter="checkerboard(across)">
                                      <p:cBhvr>
                                        <p:cTn id="10" dur="500"/>
                                        <p:tgtEl>
                                          <p:spTgt spid="39939"/>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39938">
                                            <p:txEl>
                                              <p:pRg st="0" end="0"/>
                                            </p:txEl>
                                          </p:spTgt>
                                        </p:tgtEl>
                                        <p:attrNameLst>
                                          <p:attrName>style.visibility</p:attrName>
                                        </p:attrNameLst>
                                      </p:cBhvr>
                                      <p:to>
                                        <p:strVal val="visible"/>
                                      </p:to>
                                    </p:set>
                                    <p:anim calcmode="discrete" valueType="clr">
                                      <p:cBhvr override="childStyle">
                                        <p:cTn id="15" dur="80"/>
                                        <p:tgtEl>
                                          <p:spTgt spid="3993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39938">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39938">
                                            <p:txEl>
                                              <p:pRg st="0" end="0"/>
                                            </p:txEl>
                                          </p:spTgt>
                                        </p:tgtEl>
                                        <p:attrNameLst>
                                          <p:attrName>fill.type</p:attrName>
                                        </p:attrNameLst>
                                      </p:cBhvr>
                                      <p:to>
                                        <p:strVal val="solid"/>
                                      </p:to>
                                    </p:set>
                                  </p:childTnLst>
                                </p:cTn>
                              </p:par>
                              <p:par>
                                <p:cTn id="18" presetID="27" presetClass="entr" presetSubtype="0" fill="hold" nodeType="withEffect">
                                  <p:stCondLst>
                                    <p:cond delay="0"/>
                                  </p:stCondLst>
                                  <p:iterate type="lt">
                                    <p:tmPct val="50000"/>
                                  </p:iterate>
                                  <p:childTnLst>
                                    <p:set>
                                      <p:cBhvr>
                                        <p:cTn id="19" dur="1" fill="hold">
                                          <p:stCondLst>
                                            <p:cond delay="0"/>
                                          </p:stCondLst>
                                        </p:cTn>
                                        <p:tgtEl>
                                          <p:spTgt spid="39938">
                                            <p:txEl>
                                              <p:pRg st="1" end="1"/>
                                            </p:txEl>
                                          </p:spTgt>
                                        </p:tgtEl>
                                        <p:attrNameLst>
                                          <p:attrName>style.visibility</p:attrName>
                                        </p:attrNameLst>
                                      </p:cBhvr>
                                      <p:to>
                                        <p:strVal val="visible"/>
                                      </p:to>
                                    </p:set>
                                    <p:anim calcmode="discrete" valueType="clr">
                                      <p:cBhvr override="childStyle">
                                        <p:cTn id="20" dur="80"/>
                                        <p:tgtEl>
                                          <p:spTgt spid="3993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39938">
                                            <p:txEl>
                                              <p:pRg st="1" end="1"/>
                                            </p:txEl>
                                          </p:spTgt>
                                        </p:tgtEl>
                                        <p:attrNameLst>
                                          <p:attrName>fillcolor</p:attrName>
                                        </p:attrNameLst>
                                      </p:cBhvr>
                                      <p:tavLst>
                                        <p:tav tm="0">
                                          <p:val>
                                            <p:clrVal>
                                              <a:schemeClr val="accent2"/>
                                            </p:clrVal>
                                          </p:val>
                                        </p:tav>
                                        <p:tav tm="50000">
                                          <p:val>
                                            <p:clrVal>
                                              <a:schemeClr val="hlink"/>
                                            </p:clrVal>
                                          </p:val>
                                        </p:tav>
                                      </p:tavLst>
                                    </p:anim>
                                    <p:set>
                                      <p:cBhvr>
                                        <p:cTn id="22" dur="80"/>
                                        <p:tgtEl>
                                          <p:spTgt spid="39938">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bwMode="auto">
          <a:xfrm>
            <a:off x="468313" y="195263"/>
            <a:ext cx="8229600" cy="857250"/>
          </a:xfrm>
          <a:prstGeom prst="rect">
            <a:avLst/>
          </a:prstGeom>
          <a:solidFill>
            <a:srgbClr val="FFFFFF"/>
          </a:solidFill>
          <a:ln>
            <a:solidFill>
              <a:srgbClr val="000000"/>
            </a:solidFill>
            <a:miter lim="800000"/>
            <a:headEnd/>
            <a:tailEnd/>
          </a:ln>
        </p:spPr>
        <p:txBody>
          <a:bodyPr/>
          <a:lstStyle/>
          <a:p>
            <a:r>
              <a:rPr lang="zh-CN" altLang="en-US" smtClean="0">
                <a:solidFill>
                  <a:srgbClr val="6600CC"/>
                </a:solidFill>
              </a:rPr>
              <a:t>Barack Obama Quotes</a:t>
            </a:r>
          </a:p>
        </p:txBody>
      </p:sp>
      <p:sp>
        <p:nvSpPr>
          <p:cNvPr id="41987" name="Rectangle 3"/>
          <p:cNvSpPr>
            <a:spLocks noGrp="1" noChangeArrowheads="1"/>
          </p:cNvSpPr>
          <p:nvPr>
            <p:ph type="body" idx="4294967295"/>
          </p:nvPr>
        </p:nvSpPr>
        <p:spPr bwMode="auto">
          <a:xfrm>
            <a:off x="446088" y="877888"/>
            <a:ext cx="8229600" cy="4265612"/>
          </a:xfrm>
          <a:prstGeom prst="rect">
            <a:avLst/>
          </a:prstGeom>
          <a:solidFill>
            <a:srgbClr val="FFFFFF"/>
          </a:solidFill>
          <a:ln>
            <a:solidFill>
              <a:srgbClr val="000000"/>
            </a:solidFill>
            <a:miter lim="800000"/>
            <a:headEnd/>
            <a:tailEnd/>
          </a:ln>
        </p:spPr>
        <p:txBody>
          <a:bodyPr/>
          <a:lstStyle/>
          <a:p>
            <a:pPr>
              <a:buFont typeface="Wingdings" pitchFamily="2" charset="2"/>
              <a:buChar char="Ø"/>
            </a:pPr>
            <a:r>
              <a:rPr lang="zh-CN" altLang="en-US" sz="2800" smtClean="0">
                <a:solidFill>
                  <a:srgbClr val="0033CC"/>
                </a:solidFill>
                <a:latin typeface="Times New Roman" pitchFamily="18" charset="0"/>
              </a:rPr>
              <a:t>If you‘re walking down the right path and you’re willing to keep walking, eventually you‘ll make progress.</a:t>
            </a:r>
          </a:p>
          <a:p>
            <a:pPr>
              <a:buFont typeface="Wingdings" pitchFamily="2" charset="2"/>
              <a:buChar char="Ø"/>
            </a:pPr>
            <a:r>
              <a:rPr lang="en-US" altLang="zh-CN" sz="2800" smtClean="0">
                <a:solidFill>
                  <a:srgbClr val="0033CC"/>
                </a:solidFill>
                <a:latin typeface="Times New Roman" pitchFamily="18" charset="0"/>
              </a:rPr>
              <a:t>We are ready to lead once more.</a:t>
            </a:r>
          </a:p>
          <a:p>
            <a:pPr>
              <a:buFont typeface="Wingdings" pitchFamily="2" charset="2"/>
              <a:buChar char="Ø"/>
            </a:pPr>
            <a:r>
              <a:rPr lang="en-US" altLang="zh-CN" sz="2800" smtClean="0">
                <a:solidFill>
                  <a:srgbClr val="0033CC"/>
                </a:solidFill>
                <a:latin typeface="Times New Roman" pitchFamily="18" charset="0"/>
              </a:rPr>
              <a:t>The world has changed, and we must change with it</a:t>
            </a:r>
            <a:r>
              <a:rPr lang="zh-CN" altLang="en-US" sz="2800" smtClean="0">
                <a:solidFill>
                  <a:srgbClr val="0033CC"/>
                </a:solidFill>
                <a:latin typeface="Times New Roman" pitchFamily="18" charset="0"/>
              </a:rPr>
              <a:t>。</a:t>
            </a:r>
          </a:p>
          <a:p>
            <a:pPr>
              <a:buFont typeface="Wingdings" pitchFamily="2" charset="2"/>
              <a:buChar char="Ø"/>
            </a:pPr>
            <a:r>
              <a:rPr lang="en-US" altLang="zh-CN" sz="2800" smtClean="0">
                <a:solidFill>
                  <a:srgbClr val="0033CC"/>
                </a:solidFill>
                <a:latin typeface="Times New Roman" pitchFamily="18" charset="0"/>
              </a:rPr>
              <a:t>We are the ones we have been waiting for</a:t>
            </a:r>
            <a:r>
              <a:rPr lang="zh-CN" altLang="en-US" sz="2800" smtClean="0">
                <a:solidFill>
                  <a:srgbClr val="0033CC"/>
                </a:solidFill>
                <a:latin typeface="Times New Roman" pitchFamily="18" charset="0"/>
              </a:rPr>
              <a:t>。</a:t>
            </a:r>
            <a:endParaRPr lang="en-US" altLang="zh-CN" sz="2800" smtClean="0">
              <a:solidFill>
                <a:srgbClr val="0033CC"/>
              </a:solidFill>
              <a:latin typeface="Times New Roman" pitchFamily="18" charset="0"/>
            </a:endParaRPr>
          </a:p>
          <a:p>
            <a:endParaRPr lang="zh-CN" altLang="en-US" sz="2800" smtClean="0">
              <a:solidFill>
                <a:srgbClr val="0033CC"/>
              </a:solidFill>
              <a:latin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wipe(down)">
                                      <p:cBhvr>
                                        <p:cTn id="7" dur="580">
                                          <p:stCondLst>
                                            <p:cond delay="0"/>
                                          </p:stCondLst>
                                        </p:cTn>
                                        <p:tgtEl>
                                          <p:spTgt spid="41987">
                                            <p:txEl>
                                              <p:pRg st="0" end="0"/>
                                            </p:txEl>
                                          </p:spTgt>
                                        </p:tgtEl>
                                      </p:cBhvr>
                                    </p:animEffect>
                                    <p:anim calcmode="lin" valueType="num">
                                      <p:cBhvr>
                                        <p:cTn id="8" dur="1822" tmFilter="0,0; 0.14,0.36; 0.43,0.73; 0.71,0.91; 1.0,1.0">
                                          <p:stCondLst>
                                            <p:cond delay="0"/>
                                          </p:stCondLst>
                                        </p:cTn>
                                        <p:tgtEl>
                                          <p:spTgt spid="41987">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7">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1987">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1987">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1987">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1987">
                                            <p:txEl>
                                              <p:pRg st="0" end="0"/>
                                            </p:txEl>
                                          </p:spTgt>
                                        </p:tgtEl>
                                      </p:cBhvr>
                                      <p:to x="100000" y="60000"/>
                                    </p:animScale>
                                    <p:animScale>
                                      <p:cBhvr>
                                        <p:cTn id="14" dur="166" decel="50000">
                                          <p:stCondLst>
                                            <p:cond delay="676"/>
                                          </p:stCondLst>
                                        </p:cTn>
                                        <p:tgtEl>
                                          <p:spTgt spid="41987">
                                            <p:txEl>
                                              <p:pRg st="0" end="0"/>
                                            </p:txEl>
                                          </p:spTgt>
                                        </p:tgtEl>
                                      </p:cBhvr>
                                      <p:to x="100000" y="100000"/>
                                    </p:animScale>
                                    <p:animScale>
                                      <p:cBhvr>
                                        <p:cTn id="15" dur="26">
                                          <p:stCondLst>
                                            <p:cond delay="1312"/>
                                          </p:stCondLst>
                                        </p:cTn>
                                        <p:tgtEl>
                                          <p:spTgt spid="41987">
                                            <p:txEl>
                                              <p:pRg st="0" end="0"/>
                                            </p:txEl>
                                          </p:spTgt>
                                        </p:tgtEl>
                                      </p:cBhvr>
                                      <p:to x="100000" y="80000"/>
                                    </p:animScale>
                                    <p:animScale>
                                      <p:cBhvr>
                                        <p:cTn id="16" dur="166" decel="50000">
                                          <p:stCondLst>
                                            <p:cond delay="1338"/>
                                          </p:stCondLst>
                                        </p:cTn>
                                        <p:tgtEl>
                                          <p:spTgt spid="41987">
                                            <p:txEl>
                                              <p:pRg st="0" end="0"/>
                                            </p:txEl>
                                          </p:spTgt>
                                        </p:tgtEl>
                                      </p:cBhvr>
                                      <p:to x="100000" y="100000"/>
                                    </p:animScale>
                                    <p:animScale>
                                      <p:cBhvr>
                                        <p:cTn id="17" dur="26">
                                          <p:stCondLst>
                                            <p:cond delay="1642"/>
                                          </p:stCondLst>
                                        </p:cTn>
                                        <p:tgtEl>
                                          <p:spTgt spid="41987">
                                            <p:txEl>
                                              <p:pRg st="0" end="0"/>
                                            </p:txEl>
                                          </p:spTgt>
                                        </p:tgtEl>
                                      </p:cBhvr>
                                      <p:to x="100000" y="90000"/>
                                    </p:animScale>
                                    <p:animScale>
                                      <p:cBhvr>
                                        <p:cTn id="18" dur="166" decel="50000">
                                          <p:stCondLst>
                                            <p:cond delay="1668"/>
                                          </p:stCondLst>
                                        </p:cTn>
                                        <p:tgtEl>
                                          <p:spTgt spid="41987">
                                            <p:txEl>
                                              <p:pRg st="0" end="0"/>
                                            </p:txEl>
                                          </p:spTgt>
                                        </p:tgtEl>
                                      </p:cBhvr>
                                      <p:to x="100000" y="100000"/>
                                    </p:animScale>
                                    <p:animScale>
                                      <p:cBhvr>
                                        <p:cTn id="19" dur="26">
                                          <p:stCondLst>
                                            <p:cond delay="1808"/>
                                          </p:stCondLst>
                                        </p:cTn>
                                        <p:tgtEl>
                                          <p:spTgt spid="41987">
                                            <p:txEl>
                                              <p:pRg st="0" end="0"/>
                                            </p:txEl>
                                          </p:spTgt>
                                        </p:tgtEl>
                                      </p:cBhvr>
                                      <p:to x="100000" y="95000"/>
                                    </p:animScale>
                                    <p:animScale>
                                      <p:cBhvr>
                                        <p:cTn id="20" dur="166" decel="50000">
                                          <p:stCondLst>
                                            <p:cond delay="1834"/>
                                          </p:stCondLst>
                                        </p:cTn>
                                        <p:tgtEl>
                                          <p:spTgt spid="41987">
                                            <p:txEl>
                                              <p:pRg st="0" end="0"/>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1987">
                                            <p:txEl>
                                              <p:pRg st="1" end="1"/>
                                            </p:txEl>
                                          </p:spTgt>
                                        </p:tgtEl>
                                        <p:attrNameLst>
                                          <p:attrName>style.visibility</p:attrName>
                                        </p:attrNameLst>
                                      </p:cBhvr>
                                      <p:to>
                                        <p:strVal val="visible"/>
                                      </p:to>
                                    </p:set>
                                    <p:animEffect transition="in" filter="wipe(down)">
                                      <p:cBhvr>
                                        <p:cTn id="23" dur="580">
                                          <p:stCondLst>
                                            <p:cond delay="0"/>
                                          </p:stCondLst>
                                        </p:cTn>
                                        <p:tgtEl>
                                          <p:spTgt spid="41987">
                                            <p:txEl>
                                              <p:pRg st="1" end="1"/>
                                            </p:txEl>
                                          </p:spTgt>
                                        </p:tgtEl>
                                      </p:cBhvr>
                                    </p:animEffect>
                                    <p:anim calcmode="lin" valueType="num">
                                      <p:cBhvr>
                                        <p:cTn id="24" dur="1822" tmFilter="0,0; 0.14,0.36; 0.43,0.73; 0.71,0.91; 1.0,1.0">
                                          <p:stCondLst>
                                            <p:cond delay="0"/>
                                          </p:stCondLst>
                                        </p:cTn>
                                        <p:tgtEl>
                                          <p:spTgt spid="41987">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1987">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1987">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1987">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1987">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41987">
                                            <p:txEl>
                                              <p:pRg st="1" end="1"/>
                                            </p:txEl>
                                          </p:spTgt>
                                        </p:tgtEl>
                                      </p:cBhvr>
                                      <p:to x="100000" y="60000"/>
                                    </p:animScale>
                                    <p:animScale>
                                      <p:cBhvr>
                                        <p:cTn id="30" dur="166" decel="50000">
                                          <p:stCondLst>
                                            <p:cond delay="676"/>
                                          </p:stCondLst>
                                        </p:cTn>
                                        <p:tgtEl>
                                          <p:spTgt spid="41987">
                                            <p:txEl>
                                              <p:pRg st="1" end="1"/>
                                            </p:txEl>
                                          </p:spTgt>
                                        </p:tgtEl>
                                      </p:cBhvr>
                                      <p:to x="100000" y="100000"/>
                                    </p:animScale>
                                    <p:animScale>
                                      <p:cBhvr>
                                        <p:cTn id="31" dur="26">
                                          <p:stCondLst>
                                            <p:cond delay="1312"/>
                                          </p:stCondLst>
                                        </p:cTn>
                                        <p:tgtEl>
                                          <p:spTgt spid="41987">
                                            <p:txEl>
                                              <p:pRg st="1" end="1"/>
                                            </p:txEl>
                                          </p:spTgt>
                                        </p:tgtEl>
                                      </p:cBhvr>
                                      <p:to x="100000" y="80000"/>
                                    </p:animScale>
                                    <p:animScale>
                                      <p:cBhvr>
                                        <p:cTn id="32" dur="166" decel="50000">
                                          <p:stCondLst>
                                            <p:cond delay="1338"/>
                                          </p:stCondLst>
                                        </p:cTn>
                                        <p:tgtEl>
                                          <p:spTgt spid="41987">
                                            <p:txEl>
                                              <p:pRg st="1" end="1"/>
                                            </p:txEl>
                                          </p:spTgt>
                                        </p:tgtEl>
                                      </p:cBhvr>
                                      <p:to x="100000" y="100000"/>
                                    </p:animScale>
                                    <p:animScale>
                                      <p:cBhvr>
                                        <p:cTn id="33" dur="26">
                                          <p:stCondLst>
                                            <p:cond delay="1642"/>
                                          </p:stCondLst>
                                        </p:cTn>
                                        <p:tgtEl>
                                          <p:spTgt spid="41987">
                                            <p:txEl>
                                              <p:pRg st="1" end="1"/>
                                            </p:txEl>
                                          </p:spTgt>
                                        </p:tgtEl>
                                      </p:cBhvr>
                                      <p:to x="100000" y="90000"/>
                                    </p:animScale>
                                    <p:animScale>
                                      <p:cBhvr>
                                        <p:cTn id="34" dur="166" decel="50000">
                                          <p:stCondLst>
                                            <p:cond delay="1668"/>
                                          </p:stCondLst>
                                        </p:cTn>
                                        <p:tgtEl>
                                          <p:spTgt spid="41987">
                                            <p:txEl>
                                              <p:pRg st="1" end="1"/>
                                            </p:txEl>
                                          </p:spTgt>
                                        </p:tgtEl>
                                      </p:cBhvr>
                                      <p:to x="100000" y="100000"/>
                                    </p:animScale>
                                    <p:animScale>
                                      <p:cBhvr>
                                        <p:cTn id="35" dur="26">
                                          <p:stCondLst>
                                            <p:cond delay="1808"/>
                                          </p:stCondLst>
                                        </p:cTn>
                                        <p:tgtEl>
                                          <p:spTgt spid="41987">
                                            <p:txEl>
                                              <p:pRg st="1" end="1"/>
                                            </p:txEl>
                                          </p:spTgt>
                                        </p:tgtEl>
                                      </p:cBhvr>
                                      <p:to x="100000" y="95000"/>
                                    </p:animScale>
                                    <p:animScale>
                                      <p:cBhvr>
                                        <p:cTn id="36" dur="166" decel="50000">
                                          <p:stCondLst>
                                            <p:cond delay="1834"/>
                                          </p:stCondLst>
                                        </p:cTn>
                                        <p:tgtEl>
                                          <p:spTgt spid="41987">
                                            <p:txEl>
                                              <p:pRg st="1" end="1"/>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1987">
                                            <p:txEl>
                                              <p:pRg st="2" end="2"/>
                                            </p:txEl>
                                          </p:spTgt>
                                        </p:tgtEl>
                                        <p:attrNameLst>
                                          <p:attrName>style.visibility</p:attrName>
                                        </p:attrNameLst>
                                      </p:cBhvr>
                                      <p:to>
                                        <p:strVal val="visible"/>
                                      </p:to>
                                    </p:set>
                                    <p:animEffect transition="in" filter="wipe(down)">
                                      <p:cBhvr>
                                        <p:cTn id="39" dur="580">
                                          <p:stCondLst>
                                            <p:cond delay="0"/>
                                          </p:stCondLst>
                                        </p:cTn>
                                        <p:tgtEl>
                                          <p:spTgt spid="41987">
                                            <p:txEl>
                                              <p:pRg st="2" end="2"/>
                                            </p:txEl>
                                          </p:spTgt>
                                        </p:tgtEl>
                                      </p:cBhvr>
                                    </p:animEffect>
                                    <p:anim calcmode="lin" valueType="num">
                                      <p:cBhvr>
                                        <p:cTn id="40" dur="1822" tmFilter="0,0; 0.14,0.36; 0.43,0.73; 0.71,0.91; 1.0,1.0">
                                          <p:stCondLst>
                                            <p:cond delay="0"/>
                                          </p:stCondLst>
                                        </p:cTn>
                                        <p:tgtEl>
                                          <p:spTgt spid="41987">
                                            <p:txEl>
                                              <p:pRg st="2" end="2"/>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1987">
                                            <p:txEl>
                                              <p:pRg st="2" end="2"/>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1987">
                                            <p:txEl>
                                              <p:pRg st="2" end="2"/>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1987">
                                            <p:txEl>
                                              <p:pRg st="2" end="2"/>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1987">
                                            <p:txEl>
                                              <p:pRg st="2" end="2"/>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41987">
                                            <p:txEl>
                                              <p:pRg st="2" end="2"/>
                                            </p:txEl>
                                          </p:spTgt>
                                        </p:tgtEl>
                                      </p:cBhvr>
                                      <p:to x="100000" y="60000"/>
                                    </p:animScale>
                                    <p:animScale>
                                      <p:cBhvr>
                                        <p:cTn id="46" dur="166" decel="50000">
                                          <p:stCondLst>
                                            <p:cond delay="676"/>
                                          </p:stCondLst>
                                        </p:cTn>
                                        <p:tgtEl>
                                          <p:spTgt spid="41987">
                                            <p:txEl>
                                              <p:pRg st="2" end="2"/>
                                            </p:txEl>
                                          </p:spTgt>
                                        </p:tgtEl>
                                      </p:cBhvr>
                                      <p:to x="100000" y="100000"/>
                                    </p:animScale>
                                    <p:animScale>
                                      <p:cBhvr>
                                        <p:cTn id="47" dur="26">
                                          <p:stCondLst>
                                            <p:cond delay="1312"/>
                                          </p:stCondLst>
                                        </p:cTn>
                                        <p:tgtEl>
                                          <p:spTgt spid="41987">
                                            <p:txEl>
                                              <p:pRg st="2" end="2"/>
                                            </p:txEl>
                                          </p:spTgt>
                                        </p:tgtEl>
                                      </p:cBhvr>
                                      <p:to x="100000" y="80000"/>
                                    </p:animScale>
                                    <p:animScale>
                                      <p:cBhvr>
                                        <p:cTn id="48" dur="166" decel="50000">
                                          <p:stCondLst>
                                            <p:cond delay="1338"/>
                                          </p:stCondLst>
                                        </p:cTn>
                                        <p:tgtEl>
                                          <p:spTgt spid="41987">
                                            <p:txEl>
                                              <p:pRg st="2" end="2"/>
                                            </p:txEl>
                                          </p:spTgt>
                                        </p:tgtEl>
                                      </p:cBhvr>
                                      <p:to x="100000" y="100000"/>
                                    </p:animScale>
                                    <p:animScale>
                                      <p:cBhvr>
                                        <p:cTn id="49" dur="26">
                                          <p:stCondLst>
                                            <p:cond delay="1642"/>
                                          </p:stCondLst>
                                        </p:cTn>
                                        <p:tgtEl>
                                          <p:spTgt spid="41987">
                                            <p:txEl>
                                              <p:pRg st="2" end="2"/>
                                            </p:txEl>
                                          </p:spTgt>
                                        </p:tgtEl>
                                      </p:cBhvr>
                                      <p:to x="100000" y="90000"/>
                                    </p:animScale>
                                    <p:animScale>
                                      <p:cBhvr>
                                        <p:cTn id="50" dur="166" decel="50000">
                                          <p:stCondLst>
                                            <p:cond delay="1668"/>
                                          </p:stCondLst>
                                        </p:cTn>
                                        <p:tgtEl>
                                          <p:spTgt spid="41987">
                                            <p:txEl>
                                              <p:pRg st="2" end="2"/>
                                            </p:txEl>
                                          </p:spTgt>
                                        </p:tgtEl>
                                      </p:cBhvr>
                                      <p:to x="100000" y="100000"/>
                                    </p:animScale>
                                    <p:animScale>
                                      <p:cBhvr>
                                        <p:cTn id="51" dur="26">
                                          <p:stCondLst>
                                            <p:cond delay="1808"/>
                                          </p:stCondLst>
                                        </p:cTn>
                                        <p:tgtEl>
                                          <p:spTgt spid="41987">
                                            <p:txEl>
                                              <p:pRg st="2" end="2"/>
                                            </p:txEl>
                                          </p:spTgt>
                                        </p:tgtEl>
                                      </p:cBhvr>
                                      <p:to x="100000" y="95000"/>
                                    </p:animScale>
                                    <p:animScale>
                                      <p:cBhvr>
                                        <p:cTn id="52" dur="166" decel="50000">
                                          <p:stCondLst>
                                            <p:cond delay="1834"/>
                                          </p:stCondLst>
                                        </p:cTn>
                                        <p:tgtEl>
                                          <p:spTgt spid="41987">
                                            <p:txEl>
                                              <p:pRg st="2" end="2"/>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41987">
                                            <p:txEl>
                                              <p:pRg st="3" end="3"/>
                                            </p:txEl>
                                          </p:spTgt>
                                        </p:tgtEl>
                                        <p:attrNameLst>
                                          <p:attrName>style.visibility</p:attrName>
                                        </p:attrNameLst>
                                      </p:cBhvr>
                                      <p:to>
                                        <p:strVal val="visible"/>
                                      </p:to>
                                    </p:set>
                                    <p:animEffect transition="in" filter="wipe(down)">
                                      <p:cBhvr>
                                        <p:cTn id="55" dur="580">
                                          <p:stCondLst>
                                            <p:cond delay="0"/>
                                          </p:stCondLst>
                                        </p:cTn>
                                        <p:tgtEl>
                                          <p:spTgt spid="41987">
                                            <p:txEl>
                                              <p:pRg st="3" end="3"/>
                                            </p:txEl>
                                          </p:spTgt>
                                        </p:tgtEl>
                                      </p:cBhvr>
                                    </p:animEffect>
                                    <p:anim calcmode="lin" valueType="num">
                                      <p:cBhvr>
                                        <p:cTn id="56" dur="1822" tmFilter="0,0; 0.14,0.36; 0.43,0.73; 0.71,0.91; 1.0,1.0">
                                          <p:stCondLst>
                                            <p:cond delay="0"/>
                                          </p:stCondLst>
                                        </p:cTn>
                                        <p:tgtEl>
                                          <p:spTgt spid="41987">
                                            <p:txEl>
                                              <p:pRg st="3" end="3"/>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1987">
                                            <p:txEl>
                                              <p:pRg st="3" end="3"/>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1987">
                                            <p:txEl>
                                              <p:pRg st="3" end="3"/>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1987">
                                            <p:txEl>
                                              <p:pRg st="3" end="3"/>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1987">
                                            <p:txEl>
                                              <p:pRg st="3" end="3"/>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41987">
                                            <p:txEl>
                                              <p:pRg st="3" end="3"/>
                                            </p:txEl>
                                          </p:spTgt>
                                        </p:tgtEl>
                                      </p:cBhvr>
                                      <p:to x="100000" y="60000"/>
                                    </p:animScale>
                                    <p:animScale>
                                      <p:cBhvr>
                                        <p:cTn id="62" dur="166" decel="50000">
                                          <p:stCondLst>
                                            <p:cond delay="676"/>
                                          </p:stCondLst>
                                        </p:cTn>
                                        <p:tgtEl>
                                          <p:spTgt spid="41987">
                                            <p:txEl>
                                              <p:pRg st="3" end="3"/>
                                            </p:txEl>
                                          </p:spTgt>
                                        </p:tgtEl>
                                      </p:cBhvr>
                                      <p:to x="100000" y="100000"/>
                                    </p:animScale>
                                    <p:animScale>
                                      <p:cBhvr>
                                        <p:cTn id="63" dur="26">
                                          <p:stCondLst>
                                            <p:cond delay="1312"/>
                                          </p:stCondLst>
                                        </p:cTn>
                                        <p:tgtEl>
                                          <p:spTgt spid="41987">
                                            <p:txEl>
                                              <p:pRg st="3" end="3"/>
                                            </p:txEl>
                                          </p:spTgt>
                                        </p:tgtEl>
                                      </p:cBhvr>
                                      <p:to x="100000" y="80000"/>
                                    </p:animScale>
                                    <p:animScale>
                                      <p:cBhvr>
                                        <p:cTn id="64" dur="166" decel="50000">
                                          <p:stCondLst>
                                            <p:cond delay="1338"/>
                                          </p:stCondLst>
                                        </p:cTn>
                                        <p:tgtEl>
                                          <p:spTgt spid="41987">
                                            <p:txEl>
                                              <p:pRg st="3" end="3"/>
                                            </p:txEl>
                                          </p:spTgt>
                                        </p:tgtEl>
                                      </p:cBhvr>
                                      <p:to x="100000" y="100000"/>
                                    </p:animScale>
                                    <p:animScale>
                                      <p:cBhvr>
                                        <p:cTn id="65" dur="26">
                                          <p:stCondLst>
                                            <p:cond delay="1642"/>
                                          </p:stCondLst>
                                        </p:cTn>
                                        <p:tgtEl>
                                          <p:spTgt spid="41987">
                                            <p:txEl>
                                              <p:pRg st="3" end="3"/>
                                            </p:txEl>
                                          </p:spTgt>
                                        </p:tgtEl>
                                      </p:cBhvr>
                                      <p:to x="100000" y="90000"/>
                                    </p:animScale>
                                    <p:animScale>
                                      <p:cBhvr>
                                        <p:cTn id="66" dur="166" decel="50000">
                                          <p:stCondLst>
                                            <p:cond delay="1668"/>
                                          </p:stCondLst>
                                        </p:cTn>
                                        <p:tgtEl>
                                          <p:spTgt spid="41987">
                                            <p:txEl>
                                              <p:pRg st="3" end="3"/>
                                            </p:txEl>
                                          </p:spTgt>
                                        </p:tgtEl>
                                      </p:cBhvr>
                                      <p:to x="100000" y="100000"/>
                                    </p:animScale>
                                    <p:animScale>
                                      <p:cBhvr>
                                        <p:cTn id="67" dur="26">
                                          <p:stCondLst>
                                            <p:cond delay="1808"/>
                                          </p:stCondLst>
                                        </p:cTn>
                                        <p:tgtEl>
                                          <p:spTgt spid="41987">
                                            <p:txEl>
                                              <p:pRg st="3" end="3"/>
                                            </p:txEl>
                                          </p:spTgt>
                                        </p:tgtEl>
                                      </p:cBhvr>
                                      <p:to x="100000" y="95000"/>
                                    </p:animScale>
                                    <p:animScale>
                                      <p:cBhvr>
                                        <p:cTn id="68" dur="166" decel="50000">
                                          <p:stCondLst>
                                            <p:cond delay="1834"/>
                                          </p:stCondLst>
                                        </p:cTn>
                                        <p:tgtEl>
                                          <p:spTgt spid="41987">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Box 4"/>
          <p:cNvSpPr txBox="1">
            <a:spLocks noChangeArrowheads="1"/>
          </p:cNvSpPr>
          <p:nvPr/>
        </p:nvSpPr>
        <p:spPr bwMode="auto">
          <a:xfrm>
            <a:off x="214313" y="0"/>
            <a:ext cx="1928812" cy="393700"/>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Background</a:t>
            </a:r>
            <a:endParaRPr lang="zh-CN" altLang="en-US" sz="2800">
              <a:solidFill>
                <a:schemeClr val="bg1"/>
              </a:solidFill>
              <a:latin typeface="Calibri" pitchFamily="34" charset="0"/>
            </a:endParaRPr>
          </a:p>
        </p:txBody>
      </p:sp>
      <p:sp>
        <p:nvSpPr>
          <p:cNvPr id="15362" name="TextBox 6"/>
          <p:cNvSpPr txBox="1">
            <a:spLocks noChangeArrowheads="1"/>
          </p:cNvSpPr>
          <p:nvPr/>
        </p:nvSpPr>
        <p:spPr bwMode="auto">
          <a:xfrm>
            <a:off x="3563938" y="195263"/>
            <a:ext cx="1785937" cy="641350"/>
          </a:xfrm>
          <a:prstGeom prst="rect">
            <a:avLst/>
          </a:prstGeom>
          <a:noFill/>
          <a:ln w="9525">
            <a:noFill/>
            <a:miter lim="800000"/>
            <a:headEnd/>
            <a:tailEnd/>
          </a:ln>
        </p:spPr>
        <p:txBody>
          <a:bodyPr>
            <a:spAutoFit/>
          </a:bodyPr>
          <a:lstStyle/>
          <a:p>
            <a:pPr eaLnBrk="0" hangingPunct="0"/>
            <a:r>
              <a:rPr lang="en-US" altLang="zh-CN" sz="3600" b="1">
                <a:latin typeface="Calibri" pitchFamily="34" charset="0"/>
              </a:rPr>
              <a:t>Author</a:t>
            </a:r>
          </a:p>
        </p:txBody>
      </p:sp>
      <p:sp>
        <p:nvSpPr>
          <p:cNvPr id="15363" name="Rectangle 3"/>
          <p:cNvSpPr txBox="1">
            <a:spLocks noChangeArrowheads="1"/>
          </p:cNvSpPr>
          <p:nvPr/>
        </p:nvSpPr>
        <p:spPr bwMode="auto">
          <a:xfrm>
            <a:off x="890588" y="1028700"/>
            <a:ext cx="2824162" cy="1811338"/>
          </a:xfrm>
          <a:prstGeom prst="rect">
            <a:avLst/>
          </a:prstGeom>
          <a:noFill/>
          <a:ln w="9525">
            <a:noFill/>
            <a:miter lim="800000"/>
            <a:headEnd/>
            <a:tailEnd/>
          </a:ln>
        </p:spPr>
        <p:txBody>
          <a:bodyPr/>
          <a:lstStyle/>
          <a:p>
            <a:pPr marL="342900" indent="-342900">
              <a:spcBef>
                <a:spcPct val="20000"/>
              </a:spcBef>
              <a:buFont typeface="Arial" charset="0"/>
              <a:buChar char="•"/>
            </a:pPr>
            <a:endParaRPr lang="en-US" altLang="zh-CN" sz="3200">
              <a:latin typeface="Calibri" pitchFamily="34" charset="0"/>
            </a:endParaRPr>
          </a:p>
        </p:txBody>
      </p:sp>
      <p:sp>
        <p:nvSpPr>
          <p:cNvPr id="15364" name="矩形 42"/>
          <p:cNvSpPr>
            <a:spLocks noChangeArrowheads="1"/>
          </p:cNvSpPr>
          <p:nvPr/>
        </p:nvSpPr>
        <p:spPr bwMode="auto">
          <a:xfrm>
            <a:off x="1187450" y="915988"/>
            <a:ext cx="3214688" cy="1066800"/>
          </a:xfrm>
          <a:prstGeom prst="rect">
            <a:avLst/>
          </a:prstGeom>
          <a:noFill/>
          <a:ln w="9525">
            <a:noFill/>
            <a:miter lim="800000"/>
            <a:headEnd/>
            <a:tailEnd/>
          </a:ln>
        </p:spPr>
        <p:txBody>
          <a:bodyPr>
            <a:spAutoFit/>
          </a:bodyPr>
          <a:lstStyle/>
          <a:p>
            <a:r>
              <a:rPr lang="en-US" altLang="zh-CN" sz="3200">
                <a:latin typeface="Calibri" pitchFamily="34" charset="0"/>
              </a:rPr>
              <a:t>Barack Obama </a:t>
            </a:r>
            <a:br>
              <a:rPr lang="en-US" altLang="zh-CN" sz="3200">
                <a:latin typeface="Calibri" pitchFamily="34" charset="0"/>
              </a:rPr>
            </a:br>
            <a:endParaRPr lang="zh-CN" altLang="en-US" sz="3200">
              <a:latin typeface="Calibri" pitchFamily="34" charset="0"/>
            </a:endParaRPr>
          </a:p>
        </p:txBody>
      </p:sp>
      <p:sp>
        <p:nvSpPr>
          <p:cNvPr id="44" name="Rectangle 17"/>
          <p:cNvSpPr txBox="1">
            <a:spLocks noChangeArrowheads="1"/>
          </p:cNvSpPr>
          <p:nvPr/>
        </p:nvSpPr>
        <p:spPr>
          <a:xfrm>
            <a:off x="1000125" y="2357438"/>
            <a:ext cx="7500938" cy="1828800"/>
          </a:xfrm>
          <a:prstGeom prst="rect">
            <a:avLst/>
          </a:prstGeom>
          <a:ln w="0" cmpd="dbl">
            <a:noFill/>
          </a:ln>
          <a:effectLst>
            <a:outerShdw dir="5400000" algn="ctr" rotWithShape="0">
              <a:schemeClr val="bg1"/>
            </a:outerShdw>
          </a:effectLst>
        </p:spPr>
        <p:txBody>
          <a:bodyPr/>
          <a:lstStyle/>
          <a:p>
            <a:pPr marL="342900" indent="-342900">
              <a:buFont typeface="Wingdings" pitchFamily="2" charset="2"/>
              <a:buChar char="Ø"/>
              <a:defRPr/>
            </a:pPr>
            <a:r>
              <a:rPr lang="en-US" altLang="zh-CN" sz="2000">
                <a:latin typeface="Calibri" pitchFamily="34" charset="0"/>
              </a:rPr>
              <a:t>Obama is a graduate of Columbia University and Harvard Law School, where he was the president of the </a:t>
            </a:r>
            <a:r>
              <a:rPr lang="en-US" altLang="zh-CN" sz="2000" i="1">
                <a:latin typeface="Calibri" pitchFamily="34" charset="0"/>
              </a:rPr>
              <a:t>Harvard Law Review</a:t>
            </a:r>
            <a:r>
              <a:rPr lang="en-US" altLang="zh-CN" sz="2000">
                <a:latin typeface="Calibri" pitchFamily="34" charset="0"/>
              </a:rPr>
              <a:t>.</a:t>
            </a:r>
          </a:p>
          <a:p>
            <a:pPr marL="342900" indent="-342900">
              <a:buFont typeface="Wingdings" pitchFamily="2" charset="2"/>
              <a:buChar char="Ø"/>
              <a:defRPr/>
            </a:pPr>
            <a:r>
              <a:rPr lang="en-US" altLang="zh-CN" sz="2000">
                <a:latin typeface="Calibri" pitchFamily="34" charset="0"/>
              </a:rPr>
              <a:t>He was a community organizer in Chicago before earning his law degree. He worked as a civil rights attorney in Chicago and taught constitutional law at the University of Chicago Law School from 1992 to 2004.</a:t>
            </a:r>
          </a:p>
        </p:txBody>
      </p:sp>
      <p:sp>
        <p:nvSpPr>
          <p:cNvPr id="15366" name="TextBox 13"/>
          <p:cNvSpPr txBox="1">
            <a:spLocks noChangeArrowheads="1"/>
          </p:cNvSpPr>
          <p:nvPr/>
        </p:nvSpPr>
        <p:spPr bwMode="auto">
          <a:xfrm rot="-5400000">
            <a:off x="-1105694" y="2302670"/>
            <a:ext cx="3000375" cy="646112"/>
          </a:xfrm>
          <a:prstGeom prst="rect">
            <a:avLst/>
          </a:prstGeom>
          <a:noFill/>
          <a:ln w="9525">
            <a:noFill/>
            <a:miter lim="800000"/>
            <a:headEnd/>
            <a:tailEnd/>
          </a:ln>
        </p:spPr>
        <p:txBody>
          <a:bodyPr>
            <a:spAutoFit/>
          </a:bodyPr>
          <a:lstStyle/>
          <a:p>
            <a:pPr algn="ctr"/>
            <a:r>
              <a:rPr lang="en-US" altLang="zh-CN" sz="3600" b="1">
                <a:solidFill>
                  <a:srgbClr val="FF0000"/>
                </a:solidFill>
                <a:latin typeface="Calibri" pitchFamily="34" charset="0"/>
              </a:rPr>
              <a:t>His Life</a:t>
            </a:r>
            <a:endParaRPr lang="zh-CN" altLang="en-US" sz="3600" b="1">
              <a:solidFill>
                <a:srgbClr val="FF0000"/>
              </a:solidFill>
              <a:latin typeface="Calibri" pitchFamily="34" charset="0"/>
            </a:endParaRPr>
          </a:p>
        </p:txBody>
      </p:sp>
      <p:pic>
        <p:nvPicPr>
          <p:cNvPr id="15367" name="Picture 15" descr="barack_obama"/>
          <p:cNvPicPr>
            <a:picLocks noChangeAspect="1" noChangeArrowheads="1"/>
          </p:cNvPicPr>
          <p:nvPr/>
        </p:nvPicPr>
        <p:blipFill>
          <a:blip r:embed="rId3"/>
          <a:srcRect/>
          <a:stretch>
            <a:fillRect/>
          </a:stretch>
        </p:blipFill>
        <p:spPr bwMode="auto">
          <a:xfrm>
            <a:off x="5580063" y="736600"/>
            <a:ext cx="2735262" cy="1511300"/>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3F319">
            <a:alpha val="41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200" b="1" dirty="0" smtClean="0">
            <a:solidFill>
              <a:srgbClr val="F8F8F8"/>
            </a:solidFill>
            <a:latin typeface="Times New Roman" panose="02020603050405020304" pitchFamily="18" charset="0"/>
            <a:cs typeface="Times New Roman" panose="02020603050405020304" pitchFamily="18" charset="0"/>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3959</TotalTime>
  <Words>841</Words>
  <Application>Microsoft Office PowerPoint</Application>
  <PresentationFormat>全屏显示(16:9)</PresentationFormat>
  <Paragraphs>107</Paragraphs>
  <Slides>23</Slides>
  <Notes>2</Notes>
  <HiddenSlides>0</HiddenSlides>
  <MMClips>0</MMClips>
  <ScaleCrop>false</ScaleCrop>
  <HeadingPairs>
    <vt:vector size="6" baseType="variant">
      <vt:variant>
        <vt:lpstr>已用的字体</vt:lpstr>
      </vt:variant>
      <vt:variant>
        <vt:i4>11</vt:i4>
      </vt:variant>
      <vt:variant>
        <vt:lpstr>演示文稿设计模板</vt:lpstr>
      </vt:variant>
      <vt:variant>
        <vt:i4>4</vt:i4>
      </vt:variant>
      <vt:variant>
        <vt:lpstr>幻灯片标题</vt:lpstr>
      </vt:variant>
      <vt:variant>
        <vt:i4>23</vt:i4>
      </vt:variant>
    </vt:vector>
  </HeadingPairs>
  <TitlesOfParts>
    <vt:vector size="38" baseType="lpstr">
      <vt:lpstr>Arial</vt:lpstr>
      <vt:lpstr>宋体</vt:lpstr>
      <vt:lpstr>Calibri</vt:lpstr>
      <vt:lpstr>FrankRuehl</vt:lpstr>
      <vt:lpstr>Adobe Gothic Std B</vt:lpstr>
      <vt:lpstr>华文隶书</vt:lpstr>
      <vt:lpstr>Times New Roman</vt:lpstr>
      <vt:lpstr>华文新魏</vt:lpstr>
      <vt:lpstr>Wingdings</vt:lpstr>
      <vt:lpstr>微软雅黑</vt:lpstr>
      <vt:lpstr>仿宋</vt:lpstr>
      <vt:lpstr>Office 主题​​</vt:lpstr>
      <vt:lpstr>Office 主题​​</vt:lpstr>
      <vt:lpstr>Office 主题​​</vt:lpstr>
      <vt:lpstr>Office 主题​​</vt:lpstr>
      <vt:lpstr>幻灯片 1</vt:lpstr>
      <vt:lpstr>幻灯片 2</vt:lpstr>
      <vt:lpstr>Barack  Obama</vt:lpstr>
      <vt:lpstr>Basic Information</vt:lpstr>
      <vt:lpstr>Obama's Family</vt:lpstr>
      <vt:lpstr>Legislative Career</vt:lpstr>
      <vt:lpstr>幻灯片 7</vt:lpstr>
      <vt:lpstr>Barack Obama Quotes</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Yangtze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Stilwell Joseph</dc:creator>
  <cp:lastModifiedBy>WIN</cp:lastModifiedBy>
  <cp:revision>1272</cp:revision>
  <dcterms:created xsi:type="dcterms:W3CDTF">2014-03-26T14:37:33Z</dcterms:created>
  <dcterms:modified xsi:type="dcterms:W3CDTF">2015-01-04T03:36:01Z</dcterms:modified>
</cp:coreProperties>
</file>